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3.xml" ContentType="application/vnd.openxmlformats-officedocument.presentationml.notesSlide+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notesSlides/notesSlide7.xml" ContentType="application/vnd.openxmlformats-officedocument.presentationml.notesSlide+xml"/>
  <Override PartName="/ppt/tags/tag12.xml" ContentType="application/vnd.openxmlformats-officedocument.presentationml.tags+xml"/>
  <Override PartName="/ppt/notesSlides/notesSlide8.xml" ContentType="application/vnd.openxmlformats-officedocument.presentationml.notesSlide+xml"/>
  <Override PartName="/ppt/tags/tag13.xml" ContentType="application/vnd.openxmlformats-officedocument.presentationml.tags+xml"/>
  <Override PartName="/ppt/notesSlides/notesSlide9.xml" ContentType="application/vnd.openxmlformats-officedocument.presentationml.notesSlide+xml"/>
  <Override PartName="/ppt/tags/tag14.xml" ContentType="application/vnd.openxmlformats-officedocument.presentationml.tags+xml"/>
  <Override PartName="/ppt/notesSlides/notesSlide10.xml" ContentType="application/vnd.openxmlformats-officedocument.presentationml.notesSlide+xml"/>
  <Override PartName="/ppt/tags/tag15.xml" ContentType="application/vnd.openxmlformats-officedocument.presentationml.tags+xml"/>
  <Override PartName="/ppt/notesSlides/notesSlide11.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12.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13.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14.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notesSlides/notesSlide15.xml" ContentType="application/vnd.openxmlformats-officedocument.presentationml.notesSlide+xml"/>
  <Override PartName="/ppt/tags/tag26.xml" ContentType="application/vnd.openxmlformats-officedocument.presentationml.tags+xml"/>
  <Override PartName="/ppt/notesSlides/notesSlide16.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7.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8.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19.xml" ContentType="application/vnd.openxmlformats-officedocument.presentationml.notesSlide+xml"/>
  <Override PartName="/ppt/tags/tag33.xml" ContentType="application/vnd.openxmlformats-officedocument.presentationml.tags+xml"/>
  <Override PartName="/ppt/notesSlides/notesSlide20.xml" ContentType="application/vnd.openxmlformats-officedocument.presentationml.notesSlide+xml"/>
  <Override PartName="/ppt/tags/tag34.xml" ContentType="application/vnd.openxmlformats-officedocument.presentationml.tags+xml"/>
  <Override PartName="/ppt/notesSlides/notesSlide21.xml" ContentType="application/vnd.openxmlformats-officedocument.presentationml.notesSlide+xml"/>
  <Override PartName="/ppt/tags/tag35.xml" ContentType="application/vnd.openxmlformats-officedocument.presentationml.tags+xml"/>
  <Override PartName="/ppt/notesSlides/notesSlide22.xml" ContentType="application/vnd.openxmlformats-officedocument.presentationml.notesSlide+xml"/>
  <Override PartName="/ppt/tags/tag36.xml" ContentType="application/vnd.openxmlformats-officedocument.presentationml.tags+xml"/>
  <Override PartName="/ppt/notesSlides/notesSlide23.xml" ContentType="application/vnd.openxmlformats-officedocument.presentationml.notesSlide+xml"/>
  <Override PartName="/ppt/tags/tag37.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3" r:id="rId1"/>
  </p:sldMasterIdLst>
  <p:notesMasterIdLst>
    <p:notesMasterId r:id="rId26"/>
  </p:notesMasterIdLst>
  <p:handoutMasterIdLst>
    <p:handoutMasterId r:id="rId27"/>
  </p:handoutMasterIdLst>
  <p:sldIdLst>
    <p:sldId id="1765" r:id="rId2"/>
    <p:sldId id="1741" r:id="rId3"/>
    <p:sldId id="1742" r:id="rId4"/>
    <p:sldId id="1743" r:id="rId5"/>
    <p:sldId id="1744" r:id="rId6"/>
    <p:sldId id="1745" r:id="rId7"/>
    <p:sldId id="1746" r:id="rId8"/>
    <p:sldId id="1747" r:id="rId9"/>
    <p:sldId id="1748" r:id="rId10"/>
    <p:sldId id="1750" r:id="rId11"/>
    <p:sldId id="1751" r:id="rId12"/>
    <p:sldId id="1752" r:id="rId13"/>
    <p:sldId id="1753" r:id="rId14"/>
    <p:sldId id="1754" r:id="rId15"/>
    <p:sldId id="1755" r:id="rId16"/>
    <p:sldId id="1756" r:id="rId17"/>
    <p:sldId id="1757" r:id="rId18"/>
    <p:sldId id="1758" r:id="rId19"/>
    <p:sldId id="1759" r:id="rId20"/>
    <p:sldId id="1760" r:id="rId21"/>
    <p:sldId id="1761" r:id="rId22"/>
    <p:sldId id="1762" r:id="rId23"/>
    <p:sldId id="1763" r:id="rId24"/>
    <p:sldId id="1764" r:id="rId25"/>
  </p:sldIdLst>
  <p:sldSz cx="24323675" cy="13716000"/>
  <p:notesSz cx="6858000" cy="9144000"/>
  <p:custDataLst>
    <p:tags r:id="rId28"/>
  </p:custDataLst>
  <p:defaultTextStyle>
    <a:defPPr>
      <a:defRPr lang="th-TH"/>
    </a:defPPr>
    <a:lvl1pPr marL="0" algn="l" defTabSz="2173204" rtl="0" eaLnBrk="1" latinLnBrk="0" hangingPunct="1">
      <a:defRPr sz="6700" kern="1200">
        <a:solidFill>
          <a:schemeClr val="tx1"/>
        </a:solidFill>
        <a:latin typeface="+mn-lt"/>
        <a:ea typeface="+mn-ea"/>
        <a:cs typeface="+mn-cs"/>
      </a:defRPr>
    </a:lvl1pPr>
    <a:lvl2pPr marL="1086601" algn="l" defTabSz="2173204" rtl="0" eaLnBrk="1" latinLnBrk="0" hangingPunct="1">
      <a:defRPr sz="6700" kern="1200">
        <a:solidFill>
          <a:schemeClr val="tx1"/>
        </a:solidFill>
        <a:latin typeface="+mn-lt"/>
        <a:ea typeface="+mn-ea"/>
        <a:cs typeface="+mn-cs"/>
      </a:defRPr>
    </a:lvl2pPr>
    <a:lvl3pPr marL="2173204" algn="l" defTabSz="2173204" rtl="0" eaLnBrk="1" latinLnBrk="0" hangingPunct="1">
      <a:defRPr sz="6700" kern="1200">
        <a:solidFill>
          <a:schemeClr val="tx1"/>
        </a:solidFill>
        <a:latin typeface="+mn-lt"/>
        <a:ea typeface="+mn-ea"/>
        <a:cs typeface="+mn-cs"/>
      </a:defRPr>
    </a:lvl3pPr>
    <a:lvl4pPr marL="3259805" algn="l" defTabSz="2173204" rtl="0" eaLnBrk="1" latinLnBrk="0" hangingPunct="1">
      <a:defRPr sz="6700" kern="1200">
        <a:solidFill>
          <a:schemeClr val="tx1"/>
        </a:solidFill>
        <a:latin typeface="+mn-lt"/>
        <a:ea typeface="+mn-ea"/>
        <a:cs typeface="+mn-cs"/>
      </a:defRPr>
    </a:lvl4pPr>
    <a:lvl5pPr marL="4346406" algn="l" defTabSz="2173204" rtl="0" eaLnBrk="1" latinLnBrk="0" hangingPunct="1">
      <a:defRPr sz="6700" kern="1200">
        <a:solidFill>
          <a:schemeClr val="tx1"/>
        </a:solidFill>
        <a:latin typeface="+mn-lt"/>
        <a:ea typeface="+mn-ea"/>
        <a:cs typeface="+mn-cs"/>
      </a:defRPr>
    </a:lvl5pPr>
    <a:lvl6pPr marL="5433009" algn="l" defTabSz="2173204" rtl="0" eaLnBrk="1" latinLnBrk="0" hangingPunct="1">
      <a:defRPr sz="6700" kern="1200">
        <a:solidFill>
          <a:schemeClr val="tx1"/>
        </a:solidFill>
        <a:latin typeface="+mn-lt"/>
        <a:ea typeface="+mn-ea"/>
        <a:cs typeface="+mn-cs"/>
      </a:defRPr>
    </a:lvl6pPr>
    <a:lvl7pPr marL="6519610" algn="l" defTabSz="2173204" rtl="0" eaLnBrk="1" latinLnBrk="0" hangingPunct="1">
      <a:defRPr sz="6700" kern="1200">
        <a:solidFill>
          <a:schemeClr val="tx1"/>
        </a:solidFill>
        <a:latin typeface="+mn-lt"/>
        <a:ea typeface="+mn-ea"/>
        <a:cs typeface="+mn-cs"/>
      </a:defRPr>
    </a:lvl7pPr>
    <a:lvl8pPr marL="7606211" algn="l" defTabSz="2173204" rtl="0" eaLnBrk="1" latinLnBrk="0" hangingPunct="1">
      <a:defRPr sz="6700" kern="1200">
        <a:solidFill>
          <a:schemeClr val="tx1"/>
        </a:solidFill>
        <a:latin typeface="+mn-lt"/>
        <a:ea typeface="+mn-ea"/>
        <a:cs typeface="+mn-cs"/>
      </a:defRPr>
    </a:lvl8pPr>
    <a:lvl9pPr marL="8692815" algn="l" defTabSz="2173204" rtl="0" eaLnBrk="1" latinLnBrk="0" hangingPunct="1">
      <a:defRPr sz="6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p15:clr>
            <a:srgbClr val="A4A3A4"/>
          </p15:clr>
        </p15:guide>
        <p15:guide id="2" pos="766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BB7F"/>
    <a:srgbClr val="DBA467"/>
    <a:srgbClr val="FCF3D8"/>
    <a:srgbClr val="60DEAB"/>
    <a:srgbClr val="2FD2E3"/>
    <a:srgbClr val="FFF5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ลักษณะสีปานกลาง 2 - เน้น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ลักษณะสีปานกลาง 1 - เน้น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8034E78-7F5D-4C2E-B375-FC64B27BC917}" styleName="ลักษณะสีเข้ม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40" autoAdjust="0"/>
    <p:restoredTop sz="94542" autoAdjust="0"/>
  </p:normalViewPr>
  <p:slideViewPr>
    <p:cSldViewPr>
      <p:cViewPr varScale="1">
        <p:scale>
          <a:sx n="44" d="100"/>
          <a:sy n="44" d="100"/>
        </p:scale>
        <p:origin x="168" y="60"/>
      </p:cViewPr>
      <p:guideLst>
        <p:guide orient="horz" pos="4320"/>
        <p:guide pos="7661"/>
      </p:guideLst>
    </p:cSldViewPr>
  </p:slideViewPr>
  <p:outlineViewPr>
    <p:cViewPr>
      <p:scale>
        <a:sx n="33" d="100"/>
        <a:sy n="33" d="100"/>
      </p:scale>
      <p:origin x="0" y="14958"/>
    </p:cViewPr>
  </p:outlineViewPr>
  <p:notesTextViewPr>
    <p:cViewPr>
      <p:scale>
        <a:sx n="1" d="1"/>
        <a:sy n="1" d="1"/>
      </p:scale>
      <p:origin x="0" y="0"/>
    </p:cViewPr>
  </p:notesTextViewPr>
  <p:notesViewPr>
    <p:cSldViewPr>
      <p:cViewPr varScale="1">
        <p:scale>
          <a:sx n="51" d="100"/>
          <a:sy n="51" d="100"/>
        </p:scale>
        <p:origin x="-2664"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ตัวแทนวันที่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D9FE2F-AE6E-4FD8-BECB-DC8C512CD42F}" type="datetimeFigureOut">
              <a:rPr lang="th-TH" smtClean="0"/>
              <a:t>19/12/61</a:t>
            </a:fld>
            <a:endParaRPr lang="th-TH"/>
          </a:p>
        </p:txBody>
      </p:sp>
      <p:sp>
        <p:nvSpPr>
          <p:cNvPr id="4" name="ตัวแทนท้ายกระดาษ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th-TH"/>
          </a:p>
        </p:txBody>
      </p:sp>
      <p:sp>
        <p:nvSpPr>
          <p:cNvPr id="5" name="ตัวแทนหมายเลขภาพนิ่ง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B8AE7EA-B5BD-4D93-8E46-73D2BC611ACE}" type="slidenum">
              <a:rPr lang="th-TH" smtClean="0"/>
              <a:t>‹#›</a:t>
            </a:fld>
            <a:endParaRPr lang="th-TH"/>
          </a:p>
        </p:txBody>
      </p:sp>
      <p:sp>
        <p:nvSpPr>
          <p:cNvPr id="6" name="ตัวแทนหัวกระดาษ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h-TH"/>
          </a:p>
        </p:txBody>
      </p:sp>
    </p:spTree>
    <p:extLst>
      <p:ext uri="{BB962C8B-B14F-4D97-AF65-F5344CB8AC3E}">
        <p14:creationId xmlns:p14="http://schemas.microsoft.com/office/powerpoint/2010/main" val="1114204038"/>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ตัวแทนหัวกระดาษ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h-TH"/>
          </a:p>
        </p:txBody>
      </p:sp>
      <p:sp>
        <p:nvSpPr>
          <p:cNvPr id="3" name="ตัวแทนวันที่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D87E8A8-1621-45EB-AF69-A1465D0E4D1A}" type="datetimeFigureOut">
              <a:rPr lang="th-TH" smtClean="0"/>
              <a:t>19/12/61</a:t>
            </a:fld>
            <a:endParaRPr lang="th-TH"/>
          </a:p>
        </p:txBody>
      </p:sp>
      <p:sp>
        <p:nvSpPr>
          <p:cNvPr id="4" name="ตัวแทนรูปบนภาพนิ่ง 3"/>
          <p:cNvSpPr>
            <a:spLocks noGrp="1" noRot="1" noChangeAspect="1"/>
          </p:cNvSpPr>
          <p:nvPr>
            <p:ph type="sldImg" idx="2"/>
          </p:nvPr>
        </p:nvSpPr>
        <p:spPr>
          <a:xfrm>
            <a:off x="388938" y="685800"/>
            <a:ext cx="6080125" cy="3429000"/>
          </a:xfrm>
          <a:prstGeom prst="rect">
            <a:avLst/>
          </a:prstGeom>
          <a:noFill/>
          <a:ln w="12700">
            <a:solidFill>
              <a:prstClr val="black"/>
            </a:solidFill>
          </a:ln>
        </p:spPr>
        <p:txBody>
          <a:bodyPr vert="horz" lIns="91440" tIns="45720" rIns="91440" bIns="45720" rtlCol="0" anchor="ctr"/>
          <a:lstStyle/>
          <a:p>
            <a:endParaRPr lang="th-TH"/>
          </a:p>
        </p:txBody>
      </p:sp>
      <p:sp>
        <p:nvSpPr>
          <p:cNvPr id="5" name="ตัวแทนบันทึกย่อ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h-TH" smtClean="0"/>
              <a:t>คลิกเพื่อแก้ไขลักษณะของข้อความต้นแบบ</a:t>
            </a:r>
          </a:p>
          <a:p>
            <a:pPr lvl="1"/>
            <a:r>
              <a:rPr lang="th-TH" smtClean="0"/>
              <a:t>ระดับที่สอง</a:t>
            </a:r>
          </a:p>
          <a:p>
            <a:pPr lvl="2"/>
            <a:r>
              <a:rPr lang="th-TH" smtClean="0"/>
              <a:t>ระดับที่สาม</a:t>
            </a:r>
          </a:p>
          <a:p>
            <a:pPr lvl="3"/>
            <a:r>
              <a:rPr lang="th-TH" smtClean="0"/>
              <a:t>ระดับที่สี่</a:t>
            </a:r>
          </a:p>
          <a:p>
            <a:pPr lvl="4"/>
            <a:r>
              <a:rPr lang="th-TH" smtClean="0"/>
              <a:t>ระดับที่ห้า</a:t>
            </a:r>
            <a:endParaRPr lang="th-TH"/>
          </a:p>
        </p:txBody>
      </p:sp>
      <p:sp>
        <p:nvSpPr>
          <p:cNvPr id="6" name="ตัวแทนท้ายกระดา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h-TH"/>
          </a:p>
        </p:txBody>
      </p:sp>
      <p:sp>
        <p:nvSpPr>
          <p:cNvPr id="7" name="ตัวแทนหมายเลขภาพนิ่ง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8CD501-6BB7-45B6-B183-6435F0E3813A}" type="slidenum">
              <a:rPr lang="th-TH" smtClean="0"/>
              <a:t>‹#›</a:t>
            </a:fld>
            <a:endParaRPr lang="th-TH"/>
          </a:p>
        </p:txBody>
      </p:sp>
    </p:spTree>
    <p:extLst>
      <p:ext uri="{BB962C8B-B14F-4D97-AF65-F5344CB8AC3E}">
        <p14:creationId xmlns:p14="http://schemas.microsoft.com/office/powerpoint/2010/main" val="2234148546"/>
      </p:ext>
    </p:extLst>
  </p:cSld>
  <p:clrMap bg1="lt1" tx1="dk1" bg2="lt2" tx2="dk2" accent1="accent1" accent2="accent2" accent3="accent3" accent4="accent4" accent5="accent5" accent6="accent6" hlink="hlink" folHlink="folHlink"/>
  <p:notes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a:t>
            </a:fld>
            <a:endParaRPr lang="th-TH"/>
          </a:p>
        </p:txBody>
      </p:sp>
    </p:spTree>
    <p:extLst>
      <p:ext uri="{BB962C8B-B14F-4D97-AF65-F5344CB8AC3E}">
        <p14:creationId xmlns:p14="http://schemas.microsoft.com/office/powerpoint/2010/main" val="3349686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10</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11</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12</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13</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14</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15</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16</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17</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18</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19</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2</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20</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21</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22</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23</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24</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3</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4</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5</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6</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7</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8</a:t>
            </a:fld>
            <a:endParaRPr lang="th-TH"/>
          </a:p>
        </p:txBody>
      </p:sp>
    </p:spTree>
    <p:extLst>
      <p:ext uri="{BB962C8B-B14F-4D97-AF65-F5344CB8AC3E}">
        <p14:creationId xmlns:p14="http://schemas.microsoft.com/office/powerpoint/2010/main" val="1545912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ตัวแทนรูปบนภาพนิ่ง 1"/>
          <p:cNvSpPr>
            <a:spLocks noGrp="1" noRot="1" noChangeAspect="1"/>
          </p:cNvSpPr>
          <p:nvPr>
            <p:ph type="sldImg"/>
          </p:nvPr>
        </p:nvSpPr>
        <p:spPr/>
      </p:sp>
      <p:sp>
        <p:nvSpPr>
          <p:cNvPr id="3" name="ตัวแทนบันทึกย่อ 2"/>
          <p:cNvSpPr>
            <a:spLocks noGrp="1"/>
          </p:cNvSpPr>
          <p:nvPr>
            <p:ph type="body" idx="1"/>
          </p:nvPr>
        </p:nvSpPr>
        <p:spPr/>
        <p:txBody>
          <a:bodyPr/>
          <a:lstStyle/>
          <a:p>
            <a:endParaRPr lang="th-TH" dirty="0"/>
          </a:p>
        </p:txBody>
      </p:sp>
      <p:sp>
        <p:nvSpPr>
          <p:cNvPr id="4" name="ตัวแทนหมายเลขภาพนิ่ง 3"/>
          <p:cNvSpPr>
            <a:spLocks noGrp="1"/>
          </p:cNvSpPr>
          <p:nvPr>
            <p:ph type="sldNum" sz="quarter" idx="10"/>
          </p:nvPr>
        </p:nvSpPr>
        <p:spPr/>
        <p:txBody>
          <a:bodyPr/>
          <a:lstStyle/>
          <a:p>
            <a:fld id="{6B8CD501-6BB7-45B6-B183-6435F0E3813A}" type="slidenum">
              <a:rPr lang="th-TH" smtClean="0"/>
              <a:t>9</a:t>
            </a:fld>
            <a:endParaRPr lang="th-TH"/>
          </a:p>
        </p:txBody>
      </p:sp>
    </p:spTree>
    <p:extLst>
      <p:ext uri="{BB962C8B-B14F-4D97-AF65-F5344CB8AC3E}">
        <p14:creationId xmlns:p14="http://schemas.microsoft.com/office/powerpoint/2010/main" val="15459128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ภาพนิ่งชื่อเรื่อง">
    <p:spTree>
      <p:nvGrpSpPr>
        <p:cNvPr id="1" name=""/>
        <p:cNvGrpSpPr/>
        <p:nvPr/>
      </p:nvGrpSpPr>
      <p:grpSpPr>
        <a:xfrm>
          <a:off x="0" y="0"/>
          <a:ext cx="0" cy="0"/>
          <a:chOff x="0" y="0"/>
          <a:chExt cx="0" cy="0"/>
        </a:xfrm>
      </p:grpSpPr>
    </p:spTree>
    <p:extLst>
      <p:ext uri="{BB962C8B-B14F-4D97-AF65-F5344CB8AC3E}">
        <p14:creationId xmlns:p14="http://schemas.microsoft.com/office/powerpoint/2010/main" val="61298638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ภาพนิ่งชื่อเรื่อง">
    <p:spTree>
      <p:nvGrpSpPr>
        <p:cNvPr id="1" name=""/>
        <p:cNvGrpSpPr/>
        <p:nvPr/>
      </p:nvGrpSpPr>
      <p:grpSpPr>
        <a:xfrm>
          <a:off x="0" y="0"/>
          <a:ext cx="0" cy="0"/>
          <a:chOff x="0" y="0"/>
          <a:chExt cx="0" cy="0"/>
        </a:xfrm>
      </p:grpSpPr>
      <p:sp>
        <p:nvSpPr>
          <p:cNvPr id="11" name="Picture Placeholder 13"/>
          <p:cNvSpPr>
            <a:spLocks noGrp="1"/>
          </p:cNvSpPr>
          <p:nvPr>
            <p:ph type="pic" sz="quarter" idx="21"/>
          </p:nvPr>
        </p:nvSpPr>
        <p:spPr>
          <a:xfrm>
            <a:off x="1493838" y="2057400"/>
            <a:ext cx="10874866" cy="9364815"/>
          </a:xfrm>
          <a:custGeom>
            <a:avLst/>
            <a:gdLst>
              <a:gd name="connsiteX0" fmla="*/ 0 w 8005541"/>
              <a:gd name="connsiteY0" fmla="*/ 0 h 9364815"/>
              <a:gd name="connsiteX1" fmla="*/ 8005541 w 8005541"/>
              <a:gd name="connsiteY1" fmla="*/ 0 h 9364815"/>
              <a:gd name="connsiteX2" fmla="*/ 8005541 w 8005541"/>
              <a:gd name="connsiteY2" fmla="*/ 9364815 h 9364815"/>
              <a:gd name="connsiteX3" fmla="*/ 0 w 8005541"/>
              <a:gd name="connsiteY3" fmla="*/ 9364815 h 9364815"/>
              <a:gd name="connsiteX4" fmla="*/ 0 w 8005541"/>
              <a:gd name="connsiteY4" fmla="*/ 0 h 9364815"/>
              <a:gd name="connsiteX0" fmla="*/ 0 w 10874866"/>
              <a:gd name="connsiteY0" fmla="*/ 0 h 9364815"/>
              <a:gd name="connsiteX1" fmla="*/ 10874866 w 10874866"/>
              <a:gd name="connsiteY1" fmla="*/ 31531 h 9364815"/>
              <a:gd name="connsiteX2" fmla="*/ 8005541 w 10874866"/>
              <a:gd name="connsiteY2" fmla="*/ 9364815 h 9364815"/>
              <a:gd name="connsiteX3" fmla="*/ 0 w 10874866"/>
              <a:gd name="connsiteY3" fmla="*/ 9364815 h 9364815"/>
              <a:gd name="connsiteX4" fmla="*/ 0 w 10874866"/>
              <a:gd name="connsiteY4" fmla="*/ 0 h 93648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74866" h="9364815">
                <a:moveTo>
                  <a:pt x="0" y="0"/>
                </a:moveTo>
                <a:lnTo>
                  <a:pt x="10874866" y="31531"/>
                </a:lnTo>
                <a:lnTo>
                  <a:pt x="8005541" y="9364815"/>
                </a:lnTo>
                <a:lnTo>
                  <a:pt x="0" y="9364815"/>
                </a:lnTo>
                <a:lnTo>
                  <a:pt x="0" y="0"/>
                </a:lnTo>
                <a:close/>
              </a:path>
            </a:pathLst>
          </a:custGeom>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12" name="Picture Placeholder 13"/>
          <p:cNvSpPr>
            <a:spLocks noGrp="1"/>
          </p:cNvSpPr>
          <p:nvPr>
            <p:ph type="pic" sz="quarter" idx="22"/>
          </p:nvPr>
        </p:nvSpPr>
        <p:spPr>
          <a:xfrm>
            <a:off x="9502867" y="6553201"/>
            <a:ext cx="9745570" cy="5967522"/>
          </a:xfrm>
          <a:custGeom>
            <a:avLst/>
            <a:gdLst>
              <a:gd name="connsiteX0" fmla="*/ 0 w 5047446"/>
              <a:gd name="connsiteY0" fmla="*/ 0 h 5904460"/>
              <a:gd name="connsiteX1" fmla="*/ 5047446 w 5047446"/>
              <a:gd name="connsiteY1" fmla="*/ 0 h 5904460"/>
              <a:gd name="connsiteX2" fmla="*/ 5047446 w 5047446"/>
              <a:gd name="connsiteY2" fmla="*/ 5904460 h 5904460"/>
              <a:gd name="connsiteX3" fmla="*/ 0 w 5047446"/>
              <a:gd name="connsiteY3" fmla="*/ 5904460 h 5904460"/>
              <a:gd name="connsiteX4" fmla="*/ 0 w 5047446"/>
              <a:gd name="connsiteY4" fmla="*/ 0 h 5904460"/>
              <a:gd name="connsiteX0" fmla="*/ 0 w 7916770"/>
              <a:gd name="connsiteY0" fmla="*/ 0 h 5935991"/>
              <a:gd name="connsiteX1" fmla="*/ 5047446 w 7916770"/>
              <a:gd name="connsiteY1" fmla="*/ 0 h 5935991"/>
              <a:gd name="connsiteX2" fmla="*/ 7916770 w 7916770"/>
              <a:gd name="connsiteY2" fmla="*/ 5935991 h 5935991"/>
              <a:gd name="connsiteX3" fmla="*/ 0 w 7916770"/>
              <a:gd name="connsiteY3" fmla="*/ 5904460 h 5935991"/>
              <a:gd name="connsiteX4" fmla="*/ 0 w 7916770"/>
              <a:gd name="connsiteY4" fmla="*/ 0 h 5935991"/>
              <a:gd name="connsiteX0" fmla="*/ 1891862 w 9808632"/>
              <a:gd name="connsiteY0" fmla="*/ 0 h 5935991"/>
              <a:gd name="connsiteX1" fmla="*/ 6939308 w 9808632"/>
              <a:gd name="connsiteY1" fmla="*/ 0 h 5935991"/>
              <a:gd name="connsiteX2" fmla="*/ 9808632 w 9808632"/>
              <a:gd name="connsiteY2" fmla="*/ 5935991 h 5935991"/>
              <a:gd name="connsiteX3" fmla="*/ 0 w 9808632"/>
              <a:gd name="connsiteY3" fmla="*/ 5935991 h 5935991"/>
              <a:gd name="connsiteX4" fmla="*/ 1891862 w 9808632"/>
              <a:gd name="connsiteY4" fmla="*/ 0 h 5935991"/>
              <a:gd name="connsiteX0" fmla="*/ 1828800 w 9745570"/>
              <a:gd name="connsiteY0" fmla="*/ 0 h 5967522"/>
              <a:gd name="connsiteX1" fmla="*/ 6876246 w 9745570"/>
              <a:gd name="connsiteY1" fmla="*/ 0 h 5967522"/>
              <a:gd name="connsiteX2" fmla="*/ 9745570 w 9745570"/>
              <a:gd name="connsiteY2" fmla="*/ 5935991 h 5967522"/>
              <a:gd name="connsiteX3" fmla="*/ 0 w 9745570"/>
              <a:gd name="connsiteY3" fmla="*/ 5967522 h 5967522"/>
              <a:gd name="connsiteX4" fmla="*/ 1828800 w 9745570"/>
              <a:gd name="connsiteY4" fmla="*/ 0 h 5967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570" h="5967522">
                <a:moveTo>
                  <a:pt x="1828800" y="0"/>
                </a:moveTo>
                <a:lnTo>
                  <a:pt x="6876246" y="0"/>
                </a:lnTo>
                <a:lnTo>
                  <a:pt x="9745570" y="5935991"/>
                </a:lnTo>
                <a:lnTo>
                  <a:pt x="0" y="5967522"/>
                </a:lnTo>
                <a:lnTo>
                  <a:pt x="1828800" y="0"/>
                </a:lnTo>
                <a:close/>
              </a:path>
            </a:pathLst>
          </a:custGeo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30423620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ภาพนิ่งชื่อเรื่อง">
    <p:spTree>
      <p:nvGrpSpPr>
        <p:cNvPr id="1" name=""/>
        <p:cNvGrpSpPr/>
        <p:nvPr/>
      </p:nvGrpSpPr>
      <p:grpSpPr>
        <a:xfrm>
          <a:off x="0" y="0"/>
          <a:ext cx="0" cy="0"/>
          <a:chOff x="0" y="0"/>
          <a:chExt cx="0" cy="0"/>
        </a:xfrm>
      </p:grpSpPr>
      <p:sp>
        <p:nvSpPr>
          <p:cNvPr id="6" name="Picture Placeholder 13"/>
          <p:cNvSpPr>
            <a:spLocks noGrp="1"/>
          </p:cNvSpPr>
          <p:nvPr>
            <p:ph type="pic" sz="quarter" idx="21"/>
          </p:nvPr>
        </p:nvSpPr>
        <p:spPr>
          <a:xfrm>
            <a:off x="1493837" y="2057400"/>
            <a:ext cx="8005541" cy="9364815"/>
          </a:xfrm>
          <a:prstGeom prst="rect">
            <a:avLst/>
          </a:prstGeom>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7" name="Picture Placeholder 13"/>
          <p:cNvSpPr>
            <a:spLocks noGrp="1"/>
          </p:cNvSpPr>
          <p:nvPr>
            <p:ph type="pic" sz="quarter" idx="16"/>
          </p:nvPr>
        </p:nvSpPr>
        <p:spPr>
          <a:xfrm>
            <a:off x="9781391" y="6897140"/>
            <a:ext cx="5047446" cy="5904460"/>
          </a:xfrm>
          <a:prstGeom prst="rect">
            <a:avLst/>
          </a:prstGeom>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8" name="Picture Placeholder 13"/>
          <p:cNvSpPr>
            <a:spLocks noGrp="1"/>
          </p:cNvSpPr>
          <p:nvPr>
            <p:ph type="pic" sz="quarter" idx="22"/>
          </p:nvPr>
        </p:nvSpPr>
        <p:spPr>
          <a:xfrm>
            <a:off x="15115391" y="3058020"/>
            <a:ext cx="5047446" cy="5904460"/>
          </a:xfrm>
          <a:prstGeom prst="rect">
            <a:avLst/>
          </a:prstGeo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29239251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ภาพนิ่งชื่อเรื่อง">
    <p:spTree>
      <p:nvGrpSpPr>
        <p:cNvPr id="1" name=""/>
        <p:cNvGrpSpPr/>
        <p:nvPr/>
      </p:nvGrpSpPr>
      <p:grpSpPr>
        <a:xfrm>
          <a:off x="0" y="0"/>
          <a:ext cx="0" cy="0"/>
          <a:chOff x="0" y="0"/>
          <a:chExt cx="0" cy="0"/>
        </a:xfrm>
      </p:grpSpPr>
      <p:sp>
        <p:nvSpPr>
          <p:cNvPr id="232" name="Picture Placeholder 4">
            <a:extLst>
              <a:ext uri="{FF2B5EF4-FFF2-40B4-BE49-F238E27FC236}">
                <a16:creationId xmlns="" xmlns:a16="http://schemas.microsoft.com/office/drawing/2014/main" id="{77B906C2-F351-4E42-8C88-E123F65C7E5D}"/>
              </a:ext>
            </a:extLst>
          </p:cNvPr>
          <p:cNvSpPr>
            <a:spLocks noGrp="1"/>
          </p:cNvSpPr>
          <p:nvPr>
            <p:ph type="pic" sz="quarter" idx="10"/>
          </p:nvPr>
        </p:nvSpPr>
        <p:spPr>
          <a:xfrm>
            <a:off x="226825" y="1537011"/>
            <a:ext cx="5610412" cy="8459747"/>
          </a:xfrm>
          <a:prstGeom prst="rect">
            <a:avLst/>
          </a:prstGeom>
        </p:spPr>
        <p:txBody>
          <a:bodyPr/>
          <a:lstStyle>
            <a:lvl1pPr>
              <a:defRPr sz="1600"/>
            </a:lvl1pPr>
          </a:lstStyle>
          <a:p>
            <a:pPr lvl="0"/>
            <a:endParaRPr lang="en-US" noProof="0"/>
          </a:p>
        </p:txBody>
      </p:sp>
      <p:sp>
        <p:nvSpPr>
          <p:cNvPr id="233" name="Picture Placeholder 4">
            <a:extLst>
              <a:ext uri="{FF2B5EF4-FFF2-40B4-BE49-F238E27FC236}">
                <a16:creationId xmlns="" xmlns:a16="http://schemas.microsoft.com/office/drawing/2014/main" id="{01277A44-0C1C-41ED-BE07-A0EE340BF14C}"/>
              </a:ext>
            </a:extLst>
          </p:cNvPr>
          <p:cNvSpPr>
            <a:spLocks noGrp="1"/>
          </p:cNvSpPr>
          <p:nvPr>
            <p:ph type="pic" sz="quarter" idx="11"/>
          </p:nvPr>
        </p:nvSpPr>
        <p:spPr>
          <a:xfrm>
            <a:off x="14668118" y="5798479"/>
            <a:ext cx="4351719" cy="4122079"/>
          </a:xfrm>
          <a:prstGeom prst="rect">
            <a:avLst/>
          </a:prstGeom>
        </p:spPr>
        <p:txBody>
          <a:bodyPr/>
          <a:lstStyle>
            <a:lvl1pPr>
              <a:defRPr sz="1600"/>
            </a:lvl1pPr>
          </a:lstStyle>
          <a:p>
            <a:pPr lvl="0"/>
            <a:endParaRPr lang="en-US" noProof="0"/>
          </a:p>
        </p:txBody>
      </p:sp>
      <p:sp>
        <p:nvSpPr>
          <p:cNvPr id="234" name="Picture Placeholder 4">
            <a:extLst>
              <a:ext uri="{FF2B5EF4-FFF2-40B4-BE49-F238E27FC236}">
                <a16:creationId xmlns="" xmlns:a16="http://schemas.microsoft.com/office/drawing/2014/main" id="{4BC6CDCF-2C9F-46A7-BBC6-09637014ED5A}"/>
              </a:ext>
            </a:extLst>
          </p:cNvPr>
          <p:cNvSpPr>
            <a:spLocks noGrp="1"/>
          </p:cNvSpPr>
          <p:nvPr>
            <p:ph type="pic" sz="quarter" idx="13"/>
          </p:nvPr>
        </p:nvSpPr>
        <p:spPr>
          <a:xfrm>
            <a:off x="5989637" y="5798479"/>
            <a:ext cx="8442249" cy="4122079"/>
          </a:xfrm>
          <a:prstGeom prst="rect">
            <a:avLst/>
          </a:prstGeom>
        </p:spPr>
        <p:txBody>
          <a:bodyPr/>
          <a:lstStyle>
            <a:lvl1pPr>
              <a:defRPr sz="1600"/>
            </a:lvl1pPr>
          </a:lstStyle>
          <a:p>
            <a:pPr lvl="0"/>
            <a:endParaRPr lang="en-US" noProof="0"/>
          </a:p>
        </p:txBody>
      </p:sp>
      <p:sp>
        <p:nvSpPr>
          <p:cNvPr id="235" name="Picture Placeholder 4">
            <a:extLst>
              <a:ext uri="{FF2B5EF4-FFF2-40B4-BE49-F238E27FC236}">
                <a16:creationId xmlns="" xmlns:a16="http://schemas.microsoft.com/office/drawing/2014/main" id="{66031416-9B78-47A9-A2DD-F8A416213A63}"/>
              </a:ext>
            </a:extLst>
          </p:cNvPr>
          <p:cNvSpPr>
            <a:spLocks noGrp="1"/>
          </p:cNvSpPr>
          <p:nvPr>
            <p:ph type="pic" sz="quarter" idx="12"/>
          </p:nvPr>
        </p:nvSpPr>
        <p:spPr>
          <a:xfrm>
            <a:off x="5989637" y="1524000"/>
            <a:ext cx="4351719" cy="4122079"/>
          </a:xfrm>
          <a:prstGeom prst="rect">
            <a:avLst/>
          </a:prstGeom>
        </p:spPr>
        <p:txBody>
          <a:bodyPr/>
          <a:lstStyle>
            <a:lvl1pPr>
              <a:defRPr sz="1600"/>
            </a:lvl1pPr>
          </a:lstStyle>
          <a:p>
            <a:pPr lvl="0"/>
            <a:endParaRPr lang="en-US" noProof="0" dirty="0"/>
          </a:p>
        </p:txBody>
      </p:sp>
      <p:sp>
        <p:nvSpPr>
          <p:cNvPr id="236" name="Picture Placeholder 4">
            <a:extLst>
              <a:ext uri="{FF2B5EF4-FFF2-40B4-BE49-F238E27FC236}">
                <a16:creationId xmlns="" xmlns:a16="http://schemas.microsoft.com/office/drawing/2014/main" id="{748E0011-35A9-403D-8AE5-040F9AD26904}"/>
              </a:ext>
            </a:extLst>
          </p:cNvPr>
          <p:cNvSpPr>
            <a:spLocks noGrp="1"/>
          </p:cNvSpPr>
          <p:nvPr>
            <p:ph type="pic" sz="quarter" idx="14"/>
          </p:nvPr>
        </p:nvSpPr>
        <p:spPr>
          <a:xfrm>
            <a:off x="10577588" y="1531279"/>
            <a:ext cx="8442249" cy="4122079"/>
          </a:xfrm>
          <a:prstGeom prst="rect">
            <a:avLst/>
          </a:prstGeom>
        </p:spPr>
        <p:txBody>
          <a:bodyPr/>
          <a:lstStyle>
            <a:lvl1pPr>
              <a:defRPr sz="1600"/>
            </a:lvl1pPr>
          </a:lstStyle>
          <a:p>
            <a:pPr lvl="0"/>
            <a:endParaRPr lang="en-US" noProof="0"/>
          </a:p>
        </p:txBody>
      </p:sp>
    </p:spTree>
    <p:extLst>
      <p:ext uri="{BB962C8B-B14F-4D97-AF65-F5344CB8AC3E}">
        <p14:creationId xmlns:p14="http://schemas.microsoft.com/office/powerpoint/2010/main" val="180998665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ภาพนิ่งชื่อเรื่อง">
    <p:spTree>
      <p:nvGrpSpPr>
        <p:cNvPr id="1" name=""/>
        <p:cNvGrpSpPr/>
        <p:nvPr/>
      </p:nvGrpSpPr>
      <p:grpSpPr>
        <a:xfrm>
          <a:off x="0" y="0"/>
          <a:ext cx="0" cy="0"/>
          <a:chOff x="0" y="0"/>
          <a:chExt cx="0" cy="0"/>
        </a:xfrm>
      </p:grpSpPr>
      <p:sp>
        <p:nvSpPr>
          <p:cNvPr id="404" name="Picture Placeholder 13"/>
          <p:cNvSpPr>
            <a:spLocks noGrp="1"/>
          </p:cNvSpPr>
          <p:nvPr>
            <p:ph type="pic" sz="quarter" idx="24"/>
          </p:nvPr>
        </p:nvSpPr>
        <p:spPr>
          <a:xfrm>
            <a:off x="9634652"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05" name="Picture Placeholder 13"/>
          <p:cNvSpPr>
            <a:spLocks noGrp="1"/>
          </p:cNvSpPr>
          <p:nvPr>
            <p:ph type="pic" sz="quarter" idx="25"/>
          </p:nvPr>
        </p:nvSpPr>
        <p:spPr>
          <a:xfrm>
            <a:off x="0"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06" name="Picture Placeholder 13"/>
          <p:cNvSpPr>
            <a:spLocks noGrp="1"/>
          </p:cNvSpPr>
          <p:nvPr>
            <p:ph type="pic" sz="quarter" idx="26"/>
          </p:nvPr>
        </p:nvSpPr>
        <p:spPr>
          <a:xfrm>
            <a:off x="4817326" y="9691959"/>
            <a:ext cx="4817326" cy="4036742"/>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07" name="Picture Placeholder 13"/>
          <p:cNvSpPr>
            <a:spLocks noGrp="1"/>
          </p:cNvSpPr>
          <p:nvPr>
            <p:ph type="pic" sz="quarter" idx="27"/>
          </p:nvPr>
        </p:nvSpPr>
        <p:spPr>
          <a:xfrm>
            <a:off x="0" y="0"/>
            <a:ext cx="14451978" cy="969195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7550590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ภาพนิ่งชื่อเรื่อง">
    <p:spTree>
      <p:nvGrpSpPr>
        <p:cNvPr id="1" name=""/>
        <p:cNvGrpSpPr/>
        <p:nvPr/>
      </p:nvGrpSpPr>
      <p:grpSpPr>
        <a:xfrm>
          <a:off x="0" y="0"/>
          <a:ext cx="0" cy="0"/>
          <a:chOff x="0" y="0"/>
          <a:chExt cx="0" cy="0"/>
        </a:xfrm>
      </p:grpSpPr>
      <p:sp>
        <p:nvSpPr>
          <p:cNvPr id="2" name="Picture Placeholder 13"/>
          <p:cNvSpPr>
            <a:spLocks noGrp="1"/>
          </p:cNvSpPr>
          <p:nvPr>
            <p:ph type="pic" sz="quarter" idx="22"/>
          </p:nvPr>
        </p:nvSpPr>
        <p:spPr>
          <a:xfrm>
            <a:off x="11552237" y="29094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3" name="Picture Placeholder 13"/>
          <p:cNvSpPr>
            <a:spLocks noGrp="1"/>
          </p:cNvSpPr>
          <p:nvPr>
            <p:ph type="pic" sz="quarter" idx="23"/>
          </p:nvPr>
        </p:nvSpPr>
        <p:spPr>
          <a:xfrm>
            <a:off x="17419637" y="2909491"/>
            <a:ext cx="4726685" cy="8368109"/>
          </a:xfrm>
          <a:prstGeom prst="rect">
            <a:avLst/>
          </a:pr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87072629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ภาพนิ่งชื่อเรื่อง">
    <p:spTree>
      <p:nvGrpSpPr>
        <p:cNvPr id="1" name=""/>
        <p:cNvGrpSpPr/>
        <p:nvPr/>
      </p:nvGrpSpPr>
      <p:grpSpPr>
        <a:xfrm>
          <a:off x="0" y="0"/>
          <a:ext cx="0" cy="0"/>
          <a:chOff x="0" y="0"/>
          <a:chExt cx="0" cy="0"/>
        </a:xfrm>
      </p:grpSpPr>
      <p:sp>
        <p:nvSpPr>
          <p:cNvPr id="2" name="Picture Placeholder 13"/>
          <p:cNvSpPr>
            <a:spLocks noGrp="1"/>
          </p:cNvSpPr>
          <p:nvPr>
            <p:ph type="pic" sz="quarter" idx="22"/>
          </p:nvPr>
        </p:nvSpPr>
        <p:spPr>
          <a:xfrm>
            <a:off x="1722437" y="2694030"/>
            <a:ext cx="6240175" cy="8399640"/>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0175" h="8399640">
                <a:moveTo>
                  <a:pt x="1292772" y="0"/>
                </a:moveTo>
                <a:lnTo>
                  <a:pt x="6240175" y="0"/>
                </a:lnTo>
                <a:lnTo>
                  <a:pt x="4726685" y="8399640"/>
                </a:lnTo>
                <a:lnTo>
                  <a:pt x="0" y="8399640"/>
                </a:lnTo>
                <a:lnTo>
                  <a:pt x="1292772" y="0"/>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Picture Placeholder 13"/>
          <p:cNvSpPr>
            <a:spLocks noGrp="1"/>
          </p:cNvSpPr>
          <p:nvPr>
            <p:ph type="pic" sz="quarter" idx="23"/>
          </p:nvPr>
        </p:nvSpPr>
        <p:spPr>
          <a:xfrm>
            <a:off x="6968103" y="16764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03179361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6_ภาพนิ่งชื่อเรื่อง">
    <p:spTree>
      <p:nvGrpSpPr>
        <p:cNvPr id="1" name=""/>
        <p:cNvGrpSpPr/>
        <p:nvPr/>
      </p:nvGrpSpPr>
      <p:grpSpPr>
        <a:xfrm>
          <a:off x="0" y="0"/>
          <a:ext cx="0" cy="0"/>
          <a:chOff x="0" y="0"/>
          <a:chExt cx="0" cy="0"/>
        </a:xfrm>
      </p:grpSpPr>
      <p:sp>
        <p:nvSpPr>
          <p:cNvPr id="2" name="Picture Placeholder 12"/>
          <p:cNvSpPr>
            <a:spLocks noGrp="1" noChangeAspect="1"/>
          </p:cNvSpPr>
          <p:nvPr>
            <p:ph type="pic" sz="quarter" idx="11"/>
          </p:nvPr>
        </p:nvSpPr>
        <p:spPr>
          <a:xfrm>
            <a:off x="15286037" y="10668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3" name="Picture Placeholder 12"/>
          <p:cNvSpPr>
            <a:spLocks noGrp="1" noChangeAspect="1"/>
          </p:cNvSpPr>
          <p:nvPr>
            <p:ph type="pic" sz="quarter" idx="12"/>
          </p:nvPr>
        </p:nvSpPr>
        <p:spPr>
          <a:xfrm>
            <a:off x="10028237" y="3810000"/>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
        <p:nvSpPr>
          <p:cNvPr id="4" name="Picture Placeholder 12"/>
          <p:cNvSpPr>
            <a:spLocks noGrp="1" noChangeAspect="1"/>
          </p:cNvSpPr>
          <p:nvPr>
            <p:ph type="pic" sz="quarter" idx="14"/>
          </p:nvPr>
        </p:nvSpPr>
        <p:spPr>
          <a:xfrm>
            <a:off x="15209837" y="6818476"/>
            <a:ext cx="6413400" cy="5602124"/>
          </a:xfrm>
          <a:custGeom>
            <a:avLst/>
            <a:gdLst>
              <a:gd name="connsiteX0" fmla="*/ 0 w 4790208"/>
              <a:gd name="connsiteY0" fmla="*/ 0 h 4791456"/>
              <a:gd name="connsiteX1" fmla="*/ 4790208 w 4790208"/>
              <a:gd name="connsiteY1" fmla="*/ 0 h 4791456"/>
              <a:gd name="connsiteX2" fmla="*/ 4790208 w 4790208"/>
              <a:gd name="connsiteY2" fmla="*/ 4791456 h 4791456"/>
              <a:gd name="connsiteX3" fmla="*/ 0 w 4790208"/>
              <a:gd name="connsiteY3" fmla="*/ 4791456 h 4791456"/>
              <a:gd name="connsiteX4" fmla="*/ 0 w 4790208"/>
              <a:gd name="connsiteY4" fmla="*/ 0 h 4791456"/>
              <a:gd name="connsiteX0" fmla="*/ 15183 w 4805391"/>
              <a:gd name="connsiteY0" fmla="*/ 0 h 4791456"/>
              <a:gd name="connsiteX1" fmla="*/ 4805391 w 4805391"/>
              <a:gd name="connsiteY1" fmla="*/ 0 h 4791456"/>
              <a:gd name="connsiteX2" fmla="*/ 4805391 w 4805391"/>
              <a:gd name="connsiteY2" fmla="*/ 4791456 h 4791456"/>
              <a:gd name="connsiteX3" fmla="*/ 15183 w 4805391"/>
              <a:gd name="connsiteY3" fmla="*/ 4791456 h 4791456"/>
              <a:gd name="connsiteX4" fmla="*/ 0 w 4805391"/>
              <a:gd name="connsiteY4" fmla="*/ 2304886 h 4791456"/>
              <a:gd name="connsiteX5" fmla="*/ 15183 w 4805391"/>
              <a:gd name="connsiteY5" fmla="*/ 0 h 4791456"/>
              <a:gd name="connsiteX0" fmla="*/ 15183 w 4805391"/>
              <a:gd name="connsiteY0" fmla="*/ 0 h 4791456"/>
              <a:gd name="connsiteX1" fmla="*/ 4805391 w 4805391"/>
              <a:gd name="connsiteY1" fmla="*/ 0 h 4791456"/>
              <a:gd name="connsiteX2" fmla="*/ 4761187 w 4805391"/>
              <a:gd name="connsiteY2" fmla="*/ 2336417 h 4791456"/>
              <a:gd name="connsiteX3" fmla="*/ 4805391 w 4805391"/>
              <a:gd name="connsiteY3" fmla="*/ 4791456 h 4791456"/>
              <a:gd name="connsiteX4" fmla="*/ 15183 w 4805391"/>
              <a:gd name="connsiteY4" fmla="*/ 4791456 h 4791456"/>
              <a:gd name="connsiteX5" fmla="*/ 0 w 4805391"/>
              <a:gd name="connsiteY5" fmla="*/ 2304886 h 4791456"/>
              <a:gd name="connsiteX6" fmla="*/ 15183 w 4805391"/>
              <a:gd name="connsiteY6" fmla="*/ 0 h 4791456"/>
              <a:gd name="connsiteX0" fmla="*/ 15183 w 5801711"/>
              <a:gd name="connsiteY0" fmla="*/ 0 h 4791456"/>
              <a:gd name="connsiteX1" fmla="*/ 4805391 w 5801711"/>
              <a:gd name="connsiteY1" fmla="*/ 0 h 4791456"/>
              <a:gd name="connsiteX2" fmla="*/ 5801711 w 5801711"/>
              <a:gd name="connsiteY2" fmla="*/ 2367948 h 4791456"/>
              <a:gd name="connsiteX3" fmla="*/ 4805391 w 5801711"/>
              <a:gd name="connsiteY3" fmla="*/ 4791456 h 4791456"/>
              <a:gd name="connsiteX4" fmla="*/ 15183 w 5801711"/>
              <a:gd name="connsiteY4" fmla="*/ 4791456 h 4791456"/>
              <a:gd name="connsiteX5" fmla="*/ 0 w 5801711"/>
              <a:gd name="connsiteY5" fmla="*/ 2304886 h 4791456"/>
              <a:gd name="connsiteX6" fmla="*/ 15183 w 5801711"/>
              <a:gd name="connsiteY6" fmla="*/ 0 h 4791456"/>
              <a:gd name="connsiteX0" fmla="*/ 898052 w 6684580"/>
              <a:gd name="connsiteY0" fmla="*/ 0 h 4791456"/>
              <a:gd name="connsiteX1" fmla="*/ 5688260 w 6684580"/>
              <a:gd name="connsiteY1" fmla="*/ 0 h 4791456"/>
              <a:gd name="connsiteX2" fmla="*/ 6684580 w 6684580"/>
              <a:gd name="connsiteY2" fmla="*/ 2367948 h 4791456"/>
              <a:gd name="connsiteX3" fmla="*/ 5688260 w 6684580"/>
              <a:gd name="connsiteY3" fmla="*/ 4791456 h 4791456"/>
              <a:gd name="connsiteX4" fmla="*/ 898052 w 6684580"/>
              <a:gd name="connsiteY4" fmla="*/ 4791456 h 4791456"/>
              <a:gd name="connsiteX5" fmla="*/ 0 w 6684580"/>
              <a:gd name="connsiteY5" fmla="*/ 2304886 h 4791456"/>
              <a:gd name="connsiteX6" fmla="*/ 898052 w 6684580"/>
              <a:gd name="connsiteY6" fmla="*/ 0 h 4791456"/>
              <a:gd name="connsiteX0" fmla="*/ 1553166 w 7339694"/>
              <a:gd name="connsiteY0" fmla="*/ 0 h 4791456"/>
              <a:gd name="connsiteX1" fmla="*/ 6343374 w 7339694"/>
              <a:gd name="connsiteY1" fmla="*/ 0 h 4791456"/>
              <a:gd name="connsiteX2" fmla="*/ 7339694 w 7339694"/>
              <a:gd name="connsiteY2" fmla="*/ 2367948 h 4791456"/>
              <a:gd name="connsiteX3" fmla="*/ 6343374 w 7339694"/>
              <a:gd name="connsiteY3" fmla="*/ 4791456 h 4791456"/>
              <a:gd name="connsiteX4" fmla="*/ 1553166 w 7339694"/>
              <a:gd name="connsiteY4" fmla="*/ 4791456 h 4791456"/>
              <a:gd name="connsiteX5" fmla="*/ 0 w 7339694"/>
              <a:gd name="connsiteY5" fmla="*/ 2354410 h 4791456"/>
              <a:gd name="connsiteX6" fmla="*/ 1553166 w 7339694"/>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553166 w 8103993"/>
              <a:gd name="connsiteY4" fmla="*/ 4791456 h 4791456"/>
              <a:gd name="connsiteX5" fmla="*/ 0 w 8103993"/>
              <a:gd name="connsiteY5" fmla="*/ 2354410 h 4791456"/>
              <a:gd name="connsiteX6" fmla="*/ 1553166 w 8103993"/>
              <a:gd name="connsiteY6" fmla="*/ 0 h 4791456"/>
              <a:gd name="connsiteX0" fmla="*/ 1553166 w 8103993"/>
              <a:gd name="connsiteY0" fmla="*/ 0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553166 w 8103993"/>
              <a:gd name="connsiteY6" fmla="*/ 0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917119 w 8103993"/>
              <a:gd name="connsiteY0" fmla="*/ 222858 h 4791456"/>
              <a:gd name="connsiteX1" fmla="*/ 6343374 w 8103993"/>
              <a:gd name="connsiteY1" fmla="*/ 0 h 4791456"/>
              <a:gd name="connsiteX2" fmla="*/ 8103993 w 8103993"/>
              <a:gd name="connsiteY2" fmla="*/ 2442234 h 4791456"/>
              <a:gd name="connsiteX3" fmla="*/ 6343374 w 8103993"/>
              <a:gd name="connsiteY3" fmla="*/ 4791456 h 4791456"/>
              <a:gd name="connsiteX4" fmla="*/ 1698748 w 8103993"/>
              <a:gd name="connsiteY4" fmla="*/ 4766694 h 4791456"/>
              <a:gd name="connsiteX5" fmla="*/ 0 w 8103993"/>
              <a:gd name="connsiteY5" fmla="*/ 2354410 h 4791456"/>
              <a:gd name="connsiteX6" fmla="*/ 1917119 w 8103993"/>
              <a:gd name="connsiteY6" fmla="*/ 222858 h 4791456"/>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 name="connsiteX0" fmla="*/ 1771538 w 8103993"/>
              <a:gd name="connsiteY0" fmla="*/ 0 h 4816218"/>
              <a:gd name="connsiteX1" fmla="*/ 6343374 w 8103993"/>
              <a:gd name="connsiteY1" fmla="*/ 24762 h 4816218"/>
              <a:gd name="connsiteX2" fmla="*/ 8103993 w 8103993"/>
              <a:gd name="connsiteY2" fmla="*/ 2466996 h 4816218"/>
              <a:gd name="connsiteX3" fmla="*/ 6343374 w 8103993"/>
              <a:gd name="connsiteY3" fmla="*/ 4816218 h 4816218"/>
              <a:gd name="connsiteX4" fmla="*/ 1698748 w 8103993"/>
              <a:gd name="connsiteY4" fmla="*/ 4791456 h 4816218"/>
              <a:gd name="connsiteX5" fmla="*/ 0 w 8103993"/>
              <a:gd name="connsiteY5" fmla="*/ 2379172 h 4816218"/>
              <a:gd name="connsiteX6" fmla="*/ 1771538 w 8103993"/>
              <a:gd name="connsiteY6" fmla="*/ 0 h 4816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03993" h="4816218">
                <a:moveTo>
                  <a:pt x="1771538" y="0"/>
                </a:moveTo>
                <a:lnTo>
                  <a:pt x="6343374" y="24762"/>
                </a:lnTo>
                <a:lnTo>
                  <a:pt x="8103993" y="2466996"/>
                </a:lnTo>
                <a:lnTo>
                  <a:pt x="6343374" y="4816218"/>
                </a:lnTo>
                <a:lnTo>
                  <a:pt x="1698748" y="4791456"/>
                </a:lnTo>
                <a:lnTo>
                  <a:pt x="0" y="2379172"/>
                </a:lnTo>
                <a:lnTo>
                  <a:pt x="1771538" y="0"/>
                </a:lnTo>
                <a:close/>
              </a:path>
            </a:pathLst>
          </a:custGeom>
        </p:spPr>
        <p:txBody>
          <a:bodyPr>
            <a:normAutofit/>
          </a:bodyPr>
          <a:lstStyle>
            <a:lvl1pPr>
              <a:defRPr sz="2800"/>
            </a:lvl1pPr>
          </a:lstStyle>
          <a:p>
            <a:endParaRPr lang="en-US" dirty="0"/>
          </a:p>
        </p:txBody>
      </p:sp>
    </p:spTree>
    <p:extLst>
      <p:ext uri="{BB962C8B-B14F-4D97-AF65-F5344CB8AC3E}">
        <p14:creationId xmlns:p14="http://schemas.microsoft.com/office/powerpoint/2010/main" val="203179361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ภาพนิ่งชื่อเรื่อง">
    <p:spTree>
      <p:nvGrpSpPr>
        <p:cNvPr id="1" name=""/>
        <p:cNvGrpSpPr/>
        <p:nvPr/>
      </p:nvGrpSpPr>
      <p:grpSpPr>
        <a:xfrm>
          <a:off x="0" y="0"/>
          <a:ext cx="0" cy="0"/>
          <a:chOff x="0" y="0"/>
          <a:chExt cx="0" cy="0"/>
        </a:xfrm>
      </p:grpSpPr>
      <p:sp>
        <p:nvSpPr>
          <p:cNvPr id="2" name="Рисунок 22"/>
          <p:cNvSpPr>
            <a:spLocks noGrp="1"/>
          </p:cNvSpPr>
          <p:nvPr>
            <p:ph type="pic" sz="quarter" idx="104" hasCustomPrompt="1"/>
          </p:nvPr>
        </p:nvSpPr>
        <p:spPr>
          <a:xfrm>
            <a:off x="1925419" y="3657600"/>
            <a:ext cx="8179018" cy="6487635"/>
          </a:xfrm>
          <a:custGeom>
            <a:avLst/>
            <a:gdLst>
              <a:gd name="connsiteX0" fmla="*/ 284480 w 897237"/>
              <a:gd name="connsiteY0" fmla="*/ 126982 h 711692"/>
              <a:gd name="connsiteX1" fmla="*/ 183091 w 897237"/>
              <a:gd name="connsiteY1" fmla="*/ 189982 h 711692"/>
              <a:gd name="connsiteX2" fmla="*/ 150607 w 897237"/>
              <a:gd name="connsiteY2" fmla="*/ 356338 h 711692"/>
              <a:gd name="connsiteX3" fmla="*/ 183091 w 897237"/>
              <a:gd name="connsiteY3" fmla="*/ 522695 h 711692"/>
              <a:gd name="connsiteX4" fmla="*/ 284480 w 897237"/>
              <a:gd name="connsiteY4" fmla="*/ 585694 h 711692"/>
              <a:gd name="connsiteX5" fmla="*/ 385869 w 897237"/>
              <a:gd name="connsiteY5" fmla="*/ 522695 h 711692"/>
              <a:gd name="connsiteX6" fmla="*/ 418352 w 897237"/>
              <a:gd name="connsiteY6" fmla="*/ 356338 h 711692"/>
              <a:gd name="connsiteX7" fmla="*/ 385869 w 897237"/>
              <a:gd name="connsiteY7" fmla="*/ 189982 h 711692"/>
              <a:gd name="connsiteX8" fmla="*/ 284480 w 897237"/>
              <a:gd name="connsiteY8" fmla="*/ 126982 h 711692"/>
              <a:gd name="connsiteX9" fmla="*/ 618664 w 897237"/>
              <a:gd name="connsiteY9" fmla="*/ 11813 h 711692"/>
              <a:gd name="connsiteX10" fmla="*/ 897237 w 897237"/>
              <a:gd name="connsiteY10" fmla="*/ 11813 h 711692"/>
              <a:gd name="connsiteX11" fmla="*/ 897237 w 897237"/>
              <a:gd name="connsiteY11" fmla="*/ 699879 h 711692"/>
              <a:gd name="connsiteX12" fmla="*/ 749583 w 897237"/>
              <a:gd name="connsiteY12" fmla="*/ 699879 h 711692"/>
              <a:gd name="connsiteX13" fmla="*/ 749583 w 897237"/>
              <a:gd name="connsiteY13" fmla="*/ 142733 h 711692"/>
              <a:gd name="connsiteX14" fmla="*/ 618664 w 897237"/>
              <a:gd name="connsiteY14" fmla="*/ 142733 h 711692"/>
              <a:gd name="connsiteX15" fmla="*/ 284480 w 897237"/>
              <a:gd name="connsiteY15" fmla="*/ 0 h 711692"/>
              <a:gd name="connsiteX16" fmla="*/ 498085 w 897237"/>
              <a:gd name="connsiteY16" fmla="*/ 96959 h 711692"/>
              <a:gd name="connsiteX17" fmla="*/ 568959 w 897237"/>
              <a:gd name="connsiteY17" fmla="*/ 355846 h 711692"/>
              <a:gd name="connsiteX18" fmla="*/ 498085 w 897237"/>
              <a:gd name="connsiteY18" fmla="*/ 614733 h 711692"/>
              <a:gd name="connsiteX19" fmla="*/ 284480 w 897237"/>
              <a:gd name="connsiteY19" fmla="*/ 711692 h 711692"/>
              <a:gd name="connsiteX20" fmla="*/ 70874 w 897237"/>
              <a:gd name="connsiteY20" fmla="*/ 614733 h 711692"/>
              <a:gd name="connsiteX21" fmla="*/ 0 w 897237"/>
              <a:gd name="connsiteY21" fmla="*/ 355846 h 711692"/>
              <a:gd name="connsiteX22" fmla="*/ 70874 w 897237"/>
              <a:gd name="connsiteY22" fmla="*/ 96959 h 711692"/>
              <a:gd name="connsiteX23" fmla="*/ 284480 w 897237"/>
              <a:gd name="connsiteY23"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7237"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2" y="425243"/>
                  <a:pt x="418352" y="356338"/>
                </a:cubicBezTo>
                <a:cubicBezTo>
                  <a:pt x="418352" y="287433"/>
                  <a:pt x="407525" y="231981"/>
                  <a:pt x="385869" y="189982"/>
                </a:cubicBezTo>
                <a:cubicBezTo>
                  <a:pt x="364213" y="147982"/>
                  <a:pt x="330417" y="126982"/>
                  <a:pt x="284480" y="126982"/>
                </a:cubicBezTo>
                <a:close/>
                <a:moveTo>
                  <a:pt x="618664" y="11813"/>
                </a:moveTo>
                <a:lnTo>
                  <a:pt x="897237" y="11813"/>
                </a:lnTo>
                <a:lnTo>
                  <a:pt x="897237" y="699879"/>
                </a:lnTo>
                <a:lnTo>
                  <a:pt x="749583" y="699879"/>
                </a:lnTo>
                <a:lnTo>
                  <a:pt x="749583" y="142733"/>
                </a:lnTo>
                <a:lnTo>
                  <a:pt x="618664" y="142733"/>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smtClean="0"/>
              <a:t>.</a:t>
            </a:r>
          </a:p>
        </p:txBody>
      </p:sp>
      <p:sp>
        <p:nvSpPr>
          <p:cNvPr id="3" name="Picture Placeholder 13"/>
          <p:cNvSpPr>
            <a:spLocks noGrp="1"/>
          </p:cNvSpPr>
          <p:nvPr>
            <p:ph type="pic" sz="quarter" idx="23"/>
          </p:nvPr>
        </p:nvSpPr>
        <p:spPr>
          <a:xfrm>
            <a:off x="10701903"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031793618"/>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ภาพนิ่งชื่อเรื่อง">
    <p:spTree>
      <p:nvGrpSpPr>
        <p:cNvPr id="1" name=""/>
        <p:cNvGrpSpPr/>
        <p:nvPr/>
      </p:nvGrpSpPr>
      <p:grpSpPr>
        <a:xfrm>
          <a:off x="0" y="0"/>
          <a:ext cx="0" cy="0"/>
          <a:chOff x="0" y="0"/>
          <a:chExt cx="0" cy="0"/>
        </a:xfrm>
      </p:grpSpPr>
      <p:sp>
        <p:nvSpPr>
          <p:cNvPr id="3" name="Picture Placeholder 13"/>
          <p:cNvSpPr>
            <a:spLocks noGrp="1"/>
          </p:cNvSpPr>
          <p:nvPr>
            <p:ph type="pic" sz="quarter" idx="23"/>
          </p:nvPr>
        </p:nvSpPr>
        <p:spPr>
          <a:xfrm>
            <a:off x="5151437" y="15240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
        <p:nvSpPr>
          <p:cNvPr id="4" name="Рисунок 23"/>
          <p:cNvSpPr>
            <a:spLocks noGrp="1"/>
          </p:cNvSpPr>
          <p:nvPr>
            <p:ph type="pic" sz="quarter" idx="105" hasCustomPrompt="1"/>
          </p:nvPr>
        </p:nvSpPr>
        <p:spPr>
          <a:xfrm>
            <a:off x="13000037" y="3276600"/>
            <a:ext cx="9863006" cy="6324600"/>
          </a:xfrm>
          <a:custGeom>
            <a:avLst/>
            <a:gdLst>
              <a:gd name="connsiteX0" fmla="*/ 284480 w 1109860"/>
              <a:gd name="connsiteY0" fmla="*/ 126982 h 711692"/>
              <a:gd name="connsiteX1" fmla="*/ 183091 w 1109860"/>
              <a:gd name="connsiteY1" fmla="*/ 189982 h 711692"/>
              <a:gd name="connsiteX2" fmla="*/ 150607 w 1109860"/>
              <a:gd name="connsiteY2" fmla="*/ 356338 h 711692"/>
              <a:gd name="connsiteX3" fmla="*/ 183091 w 1109860"/>
              <a:gd name="connsiteY3" fmla="*/ 522695 h 711692"/>
              <a:gd name="connsiteX4" fmla="*/ 284480 w 1109860"/>
              <a:gd name="connsiteY4" fmla="*/ 585694 h 711692"/>
              <a:gd name="connsiteX5" fmla="*/ 385869 w 1109860"/>
              <a:gd name="connsiteY5" fmla="*/ 522695 h 711692"/>
              <a:gd name="connsiteX6" fmla="*/ 418353 w 1109860"/>
              <a:gd name="connsiteY6" fmla="*/ 356338 h 711692"/>
              <a:gd name="connsiteX7" fmla="*/ 385869 w 1109860"/>
              <a:gd name="connsiteY7" fmla="*/ 189982 h 711692"/>
              <a:gd name="connsiteX8" fmla="*/ 284480 w 1109860"/>
              <a:gd name="connsiteY8" fmla="*/ 126982 h 711692"/>
              <a:gd name="connsiteX9" fmla="*/ 865246 w 1109860"/>
              <a:gd name="connsiteY9" fmla="*/ 3938 h 711692"/>
              <a:gd name="connsiteX10" fmla="*/ 1021760 w 1109860"/>
              <a:gd name="connsiteY10" fmla="*/ 60539 h 711692"/>
              <a:gd name="connsiteX11" fmla="*/ 1089188 w 1109860"/>
              <a:gd name="connsiteY11" fmla="*/ 214591 h 711692"/>
              <a:gd name="connsiteX12" fmla="*/ 1062119 w 1109860"/>
              <a:gd name="connsiteY12" fmla="*/ 316472 h 711692"/>
              <a:gd name="connsiteX13" fmla="*/ 962206 w 1109860"/>
              <a:gd name="connsiteY13" fmla="*/ 440994 h 711692"/>
              <a:gd name="connsiteX14" fmla="*/ 838177 w 1109860"/>
              <a:gd name="connsiteY14" fmla="*/ 569945 h 711692"/>
              <a:gd name="connsiteX15" fmla="*/ 1109860 w 1109860"/>
              <a:gd name="connsiteY15" fmla="*/ 569945 h 711692"/>
              <a:gd name="connsiteX16" fmla="*/ 1109860 w 1109860"/>
              <a:gd name="connsiteY16" fmla="*/ 707755 h 711692"/>
              <a:gd name="connsiteX17" fmla="*/ 624570 w 1109860"/>
              <a:gd name="connsiteY17" fmla="*/ 707755 h 711692"/>
              <a:gd name="connsiteX18" fmla="*/ 624570 w 1109860"/>
              <a:gd name="connsiteY18" fmla="*/ 593569 h 711692"/>
              <a:gd name="connsiteX19" fmla="*/ 826364 w 1109860"/>
              <a:gd name="connsiteY19" fmla="*/ 386854 h 711692"/>
              <a:gd name="connsiteX20" fmla="*/ 913480 w 1109860"/>
              <a:gd name="connsiteY20" fmla="*/ 287926 h 711692"/>
              <a:gd name="connsiteX21" fmla="*/ 939566 w 1109860"/>
              <a:gd name="connsiteY21" fmla="*/ 216560 h 711692"/>
              <a:gd name="connsiteX22" fmla="*/ 916925 w 1109860"/>
              <a:gd name="connsiteY22" fmla="*/ 158975 h 711692"/>
              <a:gd name="connsiteX23" fmla="*/ 858848 w 1109860"/>
              <a:gd name="connsiteY23" fmla="*/ 135842 h 711692"/>
              <a:gd name="connsiteX24" fmla="*/ 735803 w 1109860"/>
              <a:gd name="connsiteY24" fmla="*/ 228372 h 711692"/>
              <a:gd name="connsiteX25" fmla="*/ 612758 w 1109860"/>
              <a:gd name="connsiteY25" fmla="*/ 155530 h 711692"/>
              <a:gd name="connsiteX26" fmla="*/ 718577 w 1109860"/>
              <a:gd name="connsiteY26" fmla="*/ 42328 h 711692"/>
              <a:gd name="connsiteX27" fmla="*/ 865246 w 1109860"/>
              <a:gd name="connsiteY27" fmla="*/ 3938 h 711692"/>
              <a:gd name="connsiteX28" fmla="*/ 284480 w 1109860"/>
              <a:gd name="connsiteY28" fmla="*/ 0 h 711692"/>
              <a:gd name="connsiteX29" fmla="*/ 498085 w 1109860"/>
              <a:gd name="connsiteY29" fmla="*/ 96959 h 711692"/>
              <a:gd name="connsiteX30" fmla="*/ 568959 w 1109860"/>
              <a:gd name="connsiteY30" fmla="*/ 355846 h 711692"/>
              <a:gd name="connsiteX31" fmla="*/ 498085 w 1109860"/>
              <a:gd name="connsiteY31" fmla="*/ 614733 h 711692"/>
              <a:gd name="connsiteX32" fmla="*/ 284480 w 1109860"/>
              <a:gd name="connsiteY32" fmla="*/ 711692 h 711692"/>
              <a:gd name="connsiteX33" fmla="*/ 70874 w 1109860"/>
              <a:gd name="connsiteY33" fmla="*/ 614733 h 711692"/>
              <a:gd name="connsiteX34" fmla="*/ 0 w 1109860"/>
              <a:gd name="connsiteY34" fmla="*/ 355846 h 711692"/>
              <a:gd name="connsiteX35" fmla="*/ 70874 w 1109860"/>
              <a:gd name="connsiteY35" fmla="*/ 96959 h 711692"/>
              <a:gd name="connsiteX36" fmla="*/ 284480 w 1109860"/>
              <a:gd name="connsiteY3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09860"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865246" y="3938"/>
                </a:moveTo>
                <a:cubicBezTo>
                  <a:pt x="924636" y="3938"/>
                  <a:pt x="976808" y="22805"/>
                  <a:pt x="1021760" y="60539"/>
                </a:cubicBezTo>
                <a:cubicBezTo>
                  <a:pt x="1066712" y="98273"/>
                  <a:pt x="1089188" y="149624"/>
                  <a:pt x="1089188" y="214591"/>
                </a:cubicBezTo>
                <a:cubicBezTo>
                  <a:pt x="1089188" y="250028"/>
                  <a:pt x="1080165" y="283988"/>
                  <a:pt x="1062119" y="316472"/>
                </a:cubicBezTo>
                <a:cubicBezTo>
                  <a:pt x="1044072" y="348956"/>
                  <a:pt x="1010768" y="390464"/>
                  <a:pt x="962206" y="440994"/>
                </a:cubicBezTo>
                <a:lnTo>
                  <a:pt x="838177" y="569945"/>
                </a:lnTo>
                <a:lnTo>
                  <a:pt x="1109860" y="569945"/>
                </a:lnTo>
                <a:lnTo>
                  <a:pt x="1109860" y="707755"/>
                </a:lnTo>
                <a:lnTo>
                  <a:pt x="624570" y="707755"/>
                </a:lnTo>
                <a:lnTo>
                  <a:pt x="624570" y="593569"/>
                </a:lnTo>
                <a:lnTo>
                  <a:pt x="826364" y="386854"/>
                </a:lnTo>
                <a:cubicBezTo>
                  <a:pt x="867051" y="345511"/>
                  <a:pt x="896090" y="312535"/>
                  <a:pt x="913480" y="287926"/>
                </a:cubicBezTo>
                <a:cubicBezTo>
                  <a:pt x="930870" y="263317"/>
                  <a:pt x="939566" y="239528"/>
                  <a:pt x="939566" y="216560"/>
                </a:cubicBezTo>
                <a:cubicBezTo>
                  <a:pt x="939566" y="193592"/>
                  <a:pt x="932019" y="174396"/>
                  <a:pt x="916925" y="158975"/>
                </a:cubicBezTo>
                <a:cubicBezTo>
                  <a:pt x="901832" y="143553"/>
                  <a:pt x="882473" y="135842"/>
                  <a:pt x="858848" y="135842"/>
                </a:cubicBezTo>
                <a:cubicBezTo>
                  <a:pt x="815536" y="135842"/>
                  <a:pt x="774521" y="166686"/>
                  <a:pt x="735803" y="228372"/>
                </a:cubicBezTo>
                <a:lnTo>
                  <a:pt x="612758" y="155530"/>
                </a:lnTo>
                <a:cubicBezTo>
                  <a:pt x="644914" y="105656"/>
                  <a:pt x="680187" y="67922"/>
                  <a:pt x="718577" y="42328"/>
                </a:cubicBezTo>
                <a:cubicBezTo>
                  <a:pt x="756967" y="16735"/>
                  <a:pt x="805857" y="3938"/>
                  <a:pt x="865246" y="3938"/>
                </a:cubicBez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smtClean="0"/>
              <a:t>.</a:t>
            </a:r>
          </a:p>
        </p:txBody>
      </p:sp>
    </p:spTree>
    <p:extLst>
      <p:ext uri="{BB962C8B-B14F-4D97-AF65-F5344CB8AC3E}">
        <p14:creationId xmlns:p14="http://schemas.microsoft.com/office/powerpoint/2010/main" val="386749896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ภาพนิ่งชื่อเรื่อง">
    <p:spTree>
      <p:nvGrpSpPr>
        <p:cNvPr id="1" name=""/>
        <p:cNvGrpSpPr/>
        <p:nvPr/>
      </p:nvGrpSpPr>
      <p:grpSpPr>
        <a:xfrm>
          <a:off x="0" y="0"/>
          <a:ext cx="0" cy="0"/>
          <a:chOff x="0" y="0"/>
          <a:chExt cx="0" cy="0"/>
        </a:xfrm>
      </p:grpSpPr>
      <p:sp>
        <p:nvSpPr>
          <p:cNvPr id="5" name="Рисунок 24"/>
          <p:cNvSpPr>
            <a:spLocks noGrp="1"/>
          </p:cNvSpPr>
          <p:nvPr>
            <p:ph type="pic" sz="quarter" idx="106" hasCustomPrompt="1"/>
          </p:nvPr>
        </p:nvSpPr>
        <p:spPr>
          <a:xfrm>
            <a:off x="2179637" y="3505200"/>
            <a:ext cx="9722360" cy="6477000"/>
          </a:xfrm>
          <a:custGeom>
            <a:avLst/>
            <a:gdLst>
              <a:gd name="connsiteX0" fmla="*/ 284480 w 1068292"/>
              <a:gd name="connsiteY0" fmla="*/ 126982 h 711692"/>
              <a:gd name="connsiteX1" fmla="*/ 183091 w 1068292"/>
              <a:gd name="connsiteY1" fmla="*/ 189982 h 711692"/>
              <a:gd name="connsiteX2" fmla="*/ 150607 w 1068292"/>
              <a:gd name="connsiteY2" fmla="*/ 356338 h 711692"/>
              <a:gd name="connsiteX3" fmla="*/ 183091 w 1068292"/>
              <a:gd name="connsiteY3" fmla="*/ 522695 h 711692"/>
              <a:gd name="connsiteX4" fmla="*/ 284480 w 1068292"/>
              <a:gd name="connsiteY4" fmla="*/ 585694 h 711692"/>
              <a:gd name="connsiteX5" fmla="*/ 385869 w 1068292"/>
              <a:gd name="connsiteY5" fmla="*/ 522695 h 711692"/>
              <a:gd name="connsiteX6" fmla="*/ 418353 w 1068292"/>
              <a:gd name="connsiteY6" fmla="*/ 356338 h 711692"/>
              <a:gd name="connsiteX7" fmla="*/ 385869 w 1068292"/>
              <a:gd name="connsiteY7" fmla="*/ 189982 h 711692"/>
              <a:gd name="connsiteX8" fmla="*/ 284480 w 1068292"/>
              <a:gd name="connsiteY8" fmla="*/ 126982 h 711692"/>
              <a:gd name="connsiteX9" fmla="*/ 614503 w 1068292"/>
              <a:gd name="connsiteY9" fmla="*/ 7875 h 711692"/>
              <a:gd name="connsiteX10" fmla="*/ 1035808 w 1068292"/>
              <a:gd name="connsiteY10" fmla="*/ 7875 h 711692"/>
              <a:gd name="connsiteX11" fmla="*/ 1035808 w 1068292"/>
              <a:gd name="connsiteY11" fmla="*/ 114186 h 711692"/>
              <a:gd name="connsiteX12" fmla="*/ 895045 w 1068292"/>
              <a:gd name="connsiteY12" fmla="*/ 274636 h 711692"/>
              <a:gd name="connsiteX13" fmla="*/ 1023011 w 1068292"/>
              <a:gd name="connsiteY13" fmla="*/ 344034 h 711692"/>
              <a:gd name="connsiteX14" fmla="*/ 1068292 w 1068292"/>
              <a:gd name="connsiteY14" fmla="*/ 472493 h 711692"/>
              <a:gd name="connsiteX15" fmla="*/ 994957 w 1068292"/>
              <a:gd name="connsiteY15" fmla="*/ 642295 h 711692"/>
              <a:gd name="connsiteX16" fmla="*/ 807437 w 1068292"/>
              <a:gd name="connsiteY16" fmla="*/ 703817 h 711692"/>
              <a:gd name="connsiteX17" fmla="*/ 576113 w 1068292"/>
              <a:gd name="connsiteY17" fmla="*/ 623099 h 711692"/>
              <a:gd name="connsiteX18" fmla="*/ 639112 w 1068292"/>
              <a:gd name="connsiteY18" fmla="*/ 501039 h 711692"/>
              <a:gd name="connsiteX19" fmla="*/ 813344 w 1068292"/>
              <a:gd name="connsiteY19" fmla="*/ 569944 h 711692"/>
              <a:gd name="connsiteX20" fmla="*/ 889631 w 1068292"/>
              <a:gd name="connsiteY20" fmla="*/ 547304 h 711692"/>
              <a:gd name="connsiteX21" fmla="*/ 919654 w 1068292"/>
              <a:gd name="connsiteY21" fmla="*/ 481844 h 711692"/>
              <a:gd name="connsiteX22" fmla="*/ 885202 w 1068292"/>
              <a:gd name="connsiteY22" fmla="*/ 413923 h 711692"/>
              <a:gd name="connsiteX23" fmla="*/ 789719 w 1068292"/>
              <a:gd name="connsiteY23" fmla="*/ 388822 h 711692"/>
              <a:gd name="connsiteX24" fmla="*/ 698174 w 1068292"/>
              <a:gd name="connsiteY24" fmla="*/ 407525 h 711692"/>
              <a:gd name="connsiteX25" fmla="*/ 698174 w 1068292"/>
              <a:gd name="connsiteY25" fmla="*/ 294323 h 711692"/>
              <a:gd name="connsiteX26" fmla="*/ 830077 w 1068292"/>
              <a:gd name="connsiteY26" fmla="*/ 138795 h 711692"/>
              <a:gd name="connsiteX27" fmla="*/ 614503 w 1068292"/>
              <a:gd name="connsiteY27" fmla="*/ 138795 h 711692"/>
              <a:gd name="connsiteX28" fmla="*/ 284480 w 1068292"/>
              <a:gd name="connsiteY28" fmla="*/ 0 h 711692"/>
              <a:gd name="connsiteX29" fmla="*/ 498086 w 1068292"/>
              <a:gd name="connsiteY29" fmla="*/ 96959 h 711692"/>
              <a:gd name="connsiteX30" fmla="*/ 568959 w 1068292"/>
              <a:gd name="connsiteY30" fmla="*/ 355846 h 711692"/>
              <a:gd name="connsiteX31" fmla="*/ 498086 w 1068292"/>
              <a:gd name="connsiteY31" fmla="*/ 614733 h 711692"/>
              <a:gd name="connsiteX32" fmla="*/ 284480 w 1068292"/>
              <a:gd name="connsiteY32" fmla="*/ 711692 h 711692"/>
              <a:gd name="connsiteX33" fmla="*/ 70874 w 1068292"/>
              <a:gd name="connsiteY33" fmla="*/ 614733 h 711692"/>
              <a:gd name="connsiteX34" fmla="*/ 0 w 1068292"/>
              <a:gd name="connsiteY34" fmla="*/ 355846 h 711692"/>
              <a:gd name="connsiteX35" fmla="*/ 70874 w 1068292"/>
              <a:gd name="connsiteY35" fmla="*/ 96959 h 711692"/>
              <a:gd name="connsiteX36" fmla="*/ 284480 w 1068292"/>
              <a:gd name="connsiteY3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68292"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614503" y="7875"/>
                </a:moveTo>
                <a:lnTo>
                  <a:pt x="1035808" y="7875"/>
                </a:lnTo>
                <a:lnTo>
                  <a:pt x="1035808" y="114186"/>
                </a:lnTo>
                <a:lnTo>
                  <a:pt x="895045" y="274636"/>
                </a:lnTo>
                <a:cubicBezTo>
                  <a:pt x="950169" y="283824"/>
                  <a:pt x="992825" y="306956"/>
                  <a:pt x="1023011" y="344034"/>
                </a:cubicBezTo>
                <a:cubicBezTo>
                  <a:pt x="1053198" y="381111"/>
                  <a:pt x="1068292" y="423931"/>
                  <a:pt x="1068292" y="472493"/>
                </a:cubicBezTo>
                <a:cubicBezTo>
                  <a:pt x="1068292" y="544679"/>
                  <a:pt x="1043847" y="601280"/>
                  <a:pt x="994957" y="642295"/>
                </a:cubicBezTo>
                <a:cubicBezTo>
                  <a:pt x="946068" y="683309"/>
                  <a:pt x="883561" y="703817"/>
                  <a:pt x="807437" y="703817"/>
                </a:cubicBezTo>
                <a:cubicBezTo>
                  <a:pt x="731314" y="703817"/>
                  <a:pt x="654206" y="676911"/>
                  <a:pt x="576113" y="623099"/>
                </a:cubicBezTo>
                <a:lnTo>
                  <a:pt x="639112" y="501039"/>
                </a:lnTo>
                <a:cubicBezTo>
                  <a:pt x="704080" y="546976"/>
                  <a:pt x="762157" y="569944"/>
                  <a:pt x="813344" y="569944"/>
                </a:cubicBezTo>
                <a:cubicBezTo>
                  <a:pt x="844187" y="569944"/>
                  <a:pt x="869616" y="562398"/>
                  <a:pt x="889631" y="547304"/>
                </a:cubicBezTo>
                <a:cubicBezTo>
                  <a:pt x="909647" y="532211"/>
                  <a:pt x="919654" y="510391"/>
                  <a:pt x="919654" y="481844"/>
                </a:cubicBezTo>
                <a:cubicBezTo>
                  <a:pt x="919654" y="453298"/>
                  <a:pt x="908170" y="430657"/>
                  <a:pt x="885202" y="413923"/>
                </a:cubicBezTo>
                <a:cubicBezTo>
                  <a:pt x="862233" y="397189"/>
                  <a:pt x="830406" y="388822"/>
                  <a:pt x="789719" y="388822"/>
                </a:cubicBezTo>
                <a:cubicBezTo>
                  <a:pt x="768063" y="388822"/>
                  <a:pt x="737548" y="395056"/>
                  <a:pt x="698174" y="407525"/>
                </a:cubicBezTo>
                <a:lnTo>
                  <a:pt x="698174" y="294323"/>
                </a:lnTo>
                <a:lnTo>
                  <a:pt x="830077" y="138795"/>
                </a:lnTo>
                <a:lnTo>
                  <a:pt x="614503" y="138795"/>
                </a:ln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smtClean="0"/>
              <a:t>.</a:t>
            </a:r>
          </a:p>
        </p:txBody>
      </p:sp>
      <p:sp>
        <p:nvSpPr>
          <p:cNvPr id="6" name="Picture Placeholder 13"/>
          <p:cNvSpPr>
            <a:spLocks noGrp="1"/>
          </p:cNvSpPr>
          <p:nvPr>
            <p:ph type="pic" sz="quarter" idx="23"/>
          </p:nvPr>
        </p:nvSpPr>
        <p:spPr>
          <a:xfrm>
            <a:off x="11768703"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78948280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ภาพนิ่งชื่อเรื่อง">
    <p:spTree>
      <p:nvGrpSpPr>
        <p:cNvPr id="1" name=""/>
        <p:cNvGrpSpPr/>
        <p:nvPr/>
      </p:nvGrpSpPr>
      <p:grpSpPr>
        <a:xfrm>
          <a:off x="0" y="0"/>
          <a:ext cx="0" cy="0"/>
          <a:chOff x="0" y="0"/>
          <a:chExt cx="0" cy="0"/>
        </a:xfrm>
      </p:grpSpPr>
      <p:sp>
        <p:nvSpPr>
          <p:cNvPr id="7" name="Picture Placeholder 18"/>
          <p:cNvSpPr>
            <a:spLocks noGrp="1"/>
          </p:cNvSpPr>
          <p:nvPr>
            <p:ph type="pic" sz="quarter" idx="15"/>
          </p:nvPr>
        </p:nvSpPr>
        <p:spPr>
          <a:xfrm>
            <a:off x="503237" y="457200"/>
            <a:ext cx="15797999" cy="12921283"/>
          </a:xfrm>
          <a:custGeom>
            <a:avLst/>
            <a:gdLst>
              <a:gd name="connsiteX0" fmla="*/ 8955694 w 11724934"/>
              <a:gd name="connsiteY0" fmla="*/ 2976334 h 13428667"/>
              <a:gd name="connsiteX1" fmla="*/ 3330999 w 11724934"/>
              <a:gd name="connsiteY1" fmla="*/ 12125956 h 13428667"/>
              <a:gd name="connsiteX2" fmla="*/ 3074428 w 11724934"/>
              <a:gd name="connsiteY2" fmla="*/ 11690634 h 13428667"/>
              <a:gd name="connsiteX3" fmla="*/ 8133670 w 11724934"/>
              <a:gd name="connsiteY3" fmla="*/ 3460824 h 13428667"/>
              <a:gd name="connsiteX4" fmla="*/ 6613112 w 11724934"/>
              <a:gd name="connsiteY4" fmla="*/ 2045671 h 13428667"/>
              <a:gd name="connsiteX5" fmla="*/ 988418 w 11724934"/>
              <a:gd name="connsiteY5" fmla="*/ 11195294 h 13428667"/>
              <a:gd name="connsiteX6" fmla="*/ 731845 w 11724934"/>
              <a:gd name="connsiteY6" fmla="*/ 10759973 h 13428667"/>
              <a:gd name="connsiteX7" fmla="*/ 5791089 w 11724934"/>
              <a:gd name="connsiteY7" fmla="*/ 2530161 h 13428667"/>
              <a:gd name="connsiteX8" fmla="*/ 10347090 w 11724934"/>
              <a:gd name="connsiteY8" fmla="*/ 1955479 h 13428667"/>
              <a:gd name="connsiteX9" fmla="*/ 3290281 w 11724934"/>
              <a:gd name="connsiteY9" fmla="*/ 13428667 h 13428667"/>
              <a:gd name="connsiteX10" fmla="*/ 2991235 w 11724934"/>
              <a:gd name="connsiteY10" fmla="*/ 12921283 h 13428667"/>
              <a:gd name="connsiteX11" fmla="*/ 9388443 w 11724934"/>
              <a:gd name="connsiteY11" fmla="*/ 2520493 h 13428667"/>
              <a:gd name="connsiteX12" fmla="*/ 9016568 w 11724934"/>
              <a:gd name="connsiteY12" fmla="*/ 1717422 h 13428667"/>
              <a:gd name="connsiteX13" fmla="*/ 3391873 w 11724934"/>
              <a:gd name="connsiteY13" fmla="*/ 10867044 h 13428667"/>
              <a:gd name="connsiteX14" fmla="*/ 3135302 w 11724934"/>
              <a:gd name="connsiteY14" fmla="*/ 10431723 h 13428667"/>
              <a:gd name="connsiteX15" fmla="*/ 8194543 w 11724934"/>
              <a:gd name="connsiteY15" fmla="*/ 2201912 h 13428667"/>
              <a:gd name="connsiteX16" fmla="*/ 8004509 w 11724934"/>
              <a:gd name="connsiteY16" fmla="*/ 1024816 h 13428667"/>
              <a:gd name="connsiteX17" fmla="*/ 947699 w 11724934"/>
              <a:gd name="connsiteY17" fmla="*/ 12498007 h 13428667"/>
              <a:gd name="connsiteX18" fmla="*/ 648653 w 11724934"/>
              <a:gd name="connsiteY18" fmla="*/ 11990622 h 13428667"/>
              <a:gd name="connsiteX19" fmla="*/ 7045862 w 11724934"/>
              <a:gd name="connsiteY19" fmla="*/ 1589830 h 13428667"/>
              <a:gd name="connsiteX20" fmla="*/ 11724934 w 11724934"/>
              <a:gd name="connsiteY20" fmla="*/ 930662 h 13428667"/>
              <a:gd name="connsiteX21" fmla="*/ 4668125 w 11724934"/>
              <a:gd name="connsiteY21" fmla="*/ 12403851 h 13428667"/>
              <a:gd name="connsiteX22" fmla="*/ 4369080 w 11724934"/>
              <a:gd name="connsiteY22" fmla="*/ 11896466 h 13428667"/>
              <a:gd name="connsiteX23" fmla="*/ 10766288 w 11724934"/>
              <a:gd name="connsiteY23" fmla="*/ 1495676 h 13428667"/>
              <a:gd name="connsiteX24" fmla="*/ 6673985 w 11724934"/>
              <a:gd name="connsiteY24" fmla="*/ 786761 h 13428667"/>
              <a:gd name="connsiteX25" fmla="*/ 1049293 w 11724934"/>
              <a:gd name="connsiteY25" fmla="*/ 9936384 h 13428667"/>
              <a:gd name="connsiteX26" fmla="*/ 792719 w 11724934"/>
              <a:gd name="connsiteY26" fmla="*/ 9501062 h 13428667"/>
              <a:gd name="connsiteX27" fmla="*/ 5851961 w 11724934"/>
              <a:gd name="connsiteY27" fmla="*/ 1271251 h 13428667"/>
              <a:gd name="connsiteX28" fmla="*/ 6440843 w 11724934"/>
              <a:gd name="connsiteY28" fmla="*/ 94156 h 13428667"/>
              <a:gd name="connsiteX29" fmla="*/ 278218 w 11724934"/>
              <a:gd name="connsiteY29" fmla="*/ 10053030 h 13428667"/>
              <a:gd name="connsiteX30" fmla="*/ 0 w 11724934"/>
              <a:gd name="connsiteY30" fmla="*/ 9580984 h 13428667"/>
              <a:gd name="connsiteX31" fmla="*/ 5543097 w 11724934"/>
              <a:gd name="connsiteY31" fmla="*/ 623276 h 13428667"/>
              <a:gd name="connsiteX32" fmla="*/ 9382354 w 11724934"/>
              <a:gd name="connsiteY32" fmla="*/ 0 h 13428667"/>
              <a:gd name="connsiteX33" fmla="*/ 2325545 w 11724934"/>
              <a:gd name="connsiteY33" fmla="*/ 11473190 h 13428667"/>
              <a:gd name="connsiteX34" fmla="*/ 2026498 w 11724934"/>
              <a:gd name="connsiteY34" fmla="*/ 10965805 h 13428667"/>
              <a:gd name="connsiteX35" fmla="*/ 8423706 w 11724934"/>
              <a:gd name="connsiteY35" fmla="*/ 565013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0 w 15797999"/>
              <a:gd name="connsiteY36" fmla="*/ 5008065 h 13428667"/>
              <a:gd name="connsiteX37" fmla="*/ 4073065 w 15797999"/>
              <a:gd name="connsiteY37" fmla="*/ 9580984 h 13428667"/>
              <a:gd name="connsiteX38" fmla="*/ 9616162 w 15797999"/>
              <a:gd name="connsiteY38" fmla="*/ 623276 h 13428667"/>
              <a:gd name="connsiteX39" fmla="*/ 10513908 w 15797999"/>
              <a:gd name="connsiteY39" fmla="*/ 94156 h 13428667"/>
              <a:gd name="connsiteX40" fmla="*/ 13455419 w 15797999"/>
              <a:gd name="connsiteY40" fmla="*/ 0 h 13428667"/>
              <a:gd name="connsiteX41" fmla="*/ 6398610 w 15797999"/>
              <a:gd name="connsiteY41" fmla="*/ 11473190 h 13428667"/>
              <a:gd name="connsiteX42" fmla="*/ 6099563 w 15797999"/>
              <a:gd name="connsiteY42" fmla="*/ 10965805 h 13428667"/>
              <a:gd name="connsiteX43" fmla="*/ 12496771 w 15797999"/>
              <a:gd name="connsiteY43" fmla="*/ 565013 h 13428667"/>
              <a:gd name="connsiteX44" fmla="*/ 13455419 w 15797999"/>
              <a:gd name="connsiteY44"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6330280 w 15797999"/>
              <a:gd name="connsiteY36" fmla="*/ 2021759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5447411 w 15797999"/>
              <a:gd name="connsiteY36" fmla="*/ 1044297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2321177 w 15797999"/>
              <a:gd name="connsiteY26" fmla="*/ 656222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5158970 w 15797999"/>
              <a:gd name="connsiteY26" fmla="*/ 624691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020764 w 15797999"/>
              <a:gd name="connsiteY21" fmla="*/ 12498007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513908 w 15797999"/>
              <a:gd name="connsiteY40" fmla="*/ 94156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04004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104004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98597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198597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324722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324722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797999" h="12921283">
                <a:moveTo>
                  <a:pt x="13028759" y="2976334"/>
                </a:moveTo>
                <a:lnTo>
                  <a:pt x="7404064" y="12125956"/>
                </a:lnTo>
                <a:lnTo>
                  <a:pt x="7147493" y="11690634"/>
                </a:lnTo>
                <a:lnTo>
                  <a:pt x="12206735" y="3460824"/>
                </a:lnTo>
                <a:lnTo>
                  <a:pt x="13028759" y="2976334"/>
                </a:lnTo>
                <a:close/>
                <a:moveTo>
                  <a:pt x="10686177" y="2045671"/>
                </a:moveTo>
                <a:lnTo>
                  <a:pt x="5061483" y="11195294"/>
                </a:lnTo>
                <a:lnTo>
                  <a:pt x="4804910" y="10759973"/>
                </a:lnTo>
                <a:lnTo>
                  <a:pt x="9864154" y="2530161"/>
                </a:lnTo>
                <a:lnTo>
                  <a:pt x="10686177" y="2045671"/>
                </a:lnTo>
                <a:close/>
                <a:moveTo>
                  <a:pt x="14420155" y="1955479"/>
                </a:moveTo>
                <a:lnTo>
                  <a:pt x="7804781" y="12640391"/>
                </a:lnTo>
                <a:lnTo>
                  <a:pt x="7064300" y="12921283"/>
                </a:lnTo>
                <a:lnTo>
                  <a:pt x="13461508" y="2520493"/>
                </a:lnTo>
                <a:lnTo>
                  <a:pt x="14420155" y="1955479"/>
                </a:lnTo>
                <a:close/>
                <a:moveTo>
                  <a:pt x="13089633" y="1717422"/>
                </a:moveTo>
                <a:lnTo>
                  <a:pt x="7464938" y="10867044"/>
                </a:lnTo>
                <a:lnTo>
                  <a:pt x="7208367" y="10431723"/>
                </a:lnTo>
                <a:lnTo>
                  <a:pt x="12267608" y="2201912"/>
                </a:lnTo>
                <a:lnTo>
                  <a:pt x="13089633" y="1717422"/>
                </a:lnTo>
                <a:close/>
                <a:moveTo>
                  <a:pt x="12077574" y="1024816"/>
                </a:moveTo>
                <a:lnTo>
                  <a:pt x="5462198" y="11709731"/>
                </a:lnTo>
                <a:lnTo>
                  <a:pt x="4721718" y="11990622"/>
                </a:lnTo>
                <a:lnTo>
                  <a:pt x="11118927" y="1589830"/>
                </a:lnTo>
                <a:lnTo>
                  <a:pt x="12077574" y="1024816"/>
                </a:lnTo>
                <a:close/>
                <a:moveTo>
                  <a:pt x="15797999" y="930662"/>
                </a:moveTo>
                <a:lnTo>
                  <a:pt x="15158970" y="6246918"/>
                </a:lnTo>
                <a:lnTo>
                  <a:pt x="8741190" y="12403851"/>
                </a:lnTo>
                <a:lnTo>
                  <a:pt x="8442145" y="11896466"/>
                </a:lnTo>
                <a:lnTo>
                  <a:pt x="14839353" y="1495676"/>
                </a:lnTo>
                <a:lnTo>
                  <a:pt x="15797999" y="930662"/>
                </a:lnTo>
                <a:close/>
                <a:moveTo>
                  <a:pt x="10747050" y="786761"/>
                </a:moveTo>
                <a:lnTo>
                  <a:pt x="5122358" y="9936384"/>
                </a:lnTo>
                <a:lnTo>
                  <a:pt x="4865784" y="9501062"/>
                </a:lnTo>
                <a:lnTo>
                  <a:pt x="9925026" y="1271251"/>
                </a:lnTo>
                <a:lnTo>
                  <a:pt x="10747050" y="786761"/>
                </a:lnTo>
                <a:close/>
                <a:moveTo>
                  <a:pt x="10324722" y="251812"/>
                </a:moveTo>
                <a:lnTo>
                  <a:pt x="5447411" y="1044297"/>
                </a:lnTo>
                <a:lnTo>
                  <a:pt x="0" y="5008065"/>
                </a:lnTo>
                <a:lnTo>
                  <a:pt x="4073065" y="10369260"/>
                </a:lnTo>
                <a:lnTo>
                  <a:pt x="10324722" y="251812"/>
                </a:lnTo>
                <a:close/>
                <a:moveTo>
                  <a:pt x="13455419" y="0"/>
                </a:moveTo>
                <a:lnTo>
                  <a:pt x="6398610" y="11473190"/>
                </a:lnTo>
                <a:lnTo>
                  <a:pt x="6099563" y="10965805"/>
                </a:lnTo>
                <a:lnTo>
                  <a:pt x="12496771" y="565013"/>
                </a:lnTo>
                <a:lnTo>
                  <a:pt x="13455419" y="0"/>
                </a:lnTo>
                <a:close/>
              </a:path>
            </a:pathLst>
          </a:custGeom>
        </p:spPr>
        <p:txBody>
          <a:bodyPr wrap="square">
            <a:noAutofit/>
          </a:bodyPr>
          <a:lstStyle>
            <a:lvl1pPr>
              <a:defRPr sz="2800"/>
            </a:lvl1pPr>
          </a:lstStyle>
          <a:p>
            <a:endParaRPr lang="en-US"/>
          </a:p>
        </p:txBody>
      </p:sp>
    </p:spTree>
    <p:extLst>
      <p:ext uri="{BB962C8B-B14F-4D97-AF65-F5344CB8AC3E}">
        <p14:creationId xmlns:p14="http://schemas.microsoft.com/office/powerpoint/2010/main" val="3590474276"/>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ภาพนิ่งชื่อเรื่อง">
    <p:spTree>
      <p:nvGrpSpPr>
        <p:cNvPr id="1" name=""/>
        <p:cNvGrpSpPr/>
        <p:nvPr/>
      </p:nvGrpSpPr>
      <p:grpSpPr>
        <a:xfrm>
          <a:off x="0" y="0"/>
          <a:ext cx="0" cy="0"/>
          <a:chOff x="0" y="0"/>
          <a:chExt cx="0" cy="0"/>
        </a:xfrm>
      </p:grpSpPr>
      <p:sp>
        <p:nvSpPr>
          <p:cNvPr id="2" name="Рисунок 25"/>
          <p:cNvSpPr>
            <a:spLocks noGrp="1"/>
          </p:cNvSpPr>
          <p:nvPr>
            <p:ph type="pic" sz="quarter" idx="107" hasCustomPrompt="1"/>
          </p:nvPr>
        </p:nvSpPr>
        <p:spPr>
          <a:xfrm>
            <a:off x="12009437" y="3430688"/>
            <a:ext cx="10157726" cy="6322912"/>
          </a:xfrm>
          <a:custGeom>
            <a:avLst/>
            <a:gdLst>
              <a:gd name="connsiteX0" fmla="*/ 284480 w 1143329"/>
              <a:gd name="connsiteY0" fmla="*/ 126982 h 711692"/>
              <a:gd name="connsiteX1" fmla="*/ 183091 w 1143329"/>
              <a:gd name="connsiteY1" fmla="*/ 189982 h 711692"/>
              <a:gd name="connsiteX2" fmla="*/ 150607 w 1143329"/>
              <a:gd name="connsiteY2" fmla="*/ 356338 h 711692"/>
              <a:gd name="connsiteX3" fmla="*/ 183091 w 1143329"/>
              <a:gd name="connsiteY3" fmla="*/ 522695 h 711692"/>
              <a:gd name="connsiteX4" fmla="*/ 284480 w 1143329"/>
              <a:gd name="connsiteY4" fmla="*/ 585694 h 711692"/>
              <a:gd name="connsiteX5" fmla="*/ 385869 w 1143329"/>
              <a:gd name="connsiteY5" fmla="*/ 522695 h 711692"/>
              <a:gd name="connsiteX6" fmla="*/ 418353 w 1143329"/>
              <a:gd name="connsiteY6" fmla="*/ 356338 h 711692"/>
              <a:gd name="connsiteX7" fmla="*/ 385869 w 1143329"/>
              <a:gd name="connsiteY7" fmla="*/ 189982 h 711692"/>
              <a:gd name="connsiteX8" fmla="*/ 284480 w 1143329"/>
              <a:gd name="connsiteY8" fmla="*/ 126982 h 711692"/>
              <a:gd name="connsiteX9" fmla="*/ 886412 w 1143329"/>
              <a:gd name="connsiteY9" fmla="*/ 11812 h 711692"/>
              <a:gd name="connsiteX10" fmla="*/ 1053752 w 1143329"/>
              <a:gd name="connsiteY10" fmla="*/ 11812 h 711692"/>
              <a:gd name="connsiteX11" fmla="*/ 820460 w 1143329"/>
              <a:gd name="connsiteY11" fmla="*/ 402603 h 711692"/>
              <a:gd name="connsiteX12" fmla="*/ 917911 w 1143329"/>
              <a:gd name="connsiteY12" fmla="*/ 402603 h 711692"/>
              <a:gd name="connsiteX13" fmla="*/ 917911 w 1143329"/>
              <a:gd name="connsiteY13" fmla="*/ 282511 h 711692"/>
              <a:gd name="connsiteX14" fmla="*/ 1065565 w 1143329"/>
              <a:gd name="connsiteY14" fmla="*/ 282511 h 711692"/>
              <a:gd name="connsiteX15" fmla="*/ 1065565 w 1143329"/>
              <a:gd name="connsiteY15" fmla="*/ 402603 h 711692"/>
              <a:gd name="connsiteX16" fmla="*/ 1143329 w 1143329"/>
              <a:gd name="connsiteY16" fmla="*/ 402603 h 711692"/>
              <a:gd name="connsiteX17" fmla="*/ 1143329 w 1143329"/>
              <a:gd name="connsiteY17" fmla="*/ 535492 h 711692"/>
              <a:gd name="connsiteX18" fmla="*/ 1065565 w 1143329"/>
              <a:gd name="connsiteY18" fmla="*/ 535492 h 711692"/>
              <a:gd name="connsiteX19" fmla="*/ 1065565 w 1143329"/>
              <a:gd name="connsiteY19" fmla="*/ 699880 h 711692"/>
              <a:gd name="connsiteX20" fmla="*/ 917911 w 1143329"/>
              <a:gd name="connsiteY20" fmla="*/ 699880 h 711692"/>
              <a:gd name="connsiteX21" fmla="*/ 917911 w 1143329"/>
              <a:gd name="connsiteY21" fmla="*/ 535492 h 711692"/>
              <a:gd name="connsiteX22" fmla="*/ 641306 w 1143329"/>
              <a:gd name="connsiteY22" fmla="*/ 535492 h 711692"/>
              <a:gd name="connsiteX23" fmla="*/ 641306 w 1143329"/>
              <a:gd name="connsiteY23" fmla="*/ 418353 h 711692"/>
              <a:gd name="connsiteX24" fmla="*/ 284480 w 1143329"/>
              <a:gd name="connsiteY24" fmla="*/ 0 h 711692"/>
              <a:gd name="connsiteX25" fmla="*/ 498086 w 1143329"/>
              <a:gd name="connsiteY25" fmla="*/ 96959 h 711692"/>
              <a:gd name="connsiteX26" fmla="*/ 568959 w 1143329"/>
              <a:gd name="connsiteY26" fmla="*/ 355846 h 711692"/>
              <a:gd name="connsiteX27" fmla="*/ 498086 w 1143329"/>
              <a:gd name="connsiteY27" fmla="*/ 614733 h 711692"/>
              <a:gd name="connsiteX28" fmla="*/ 284480 w 1143329"/>
              <a:gd name="connsiteY28" fmla="*/ 711692 h 711692"/>
              <a:gd name="connsiteX29" fmla="*/ 70874 w 1143329"/>
              <a:gd name="connsiteY29" fmla="*/ 614733 h 711692"/>
              <a:gd name="connsiteX30" fmla="*/ 0 w 1143329"/>
              <a:gd name="connsiteY30" fmla="*/ 355846 h 711692"/>
              <a:gd name="connsiteX31" fmla="*/ 70874 w 1143329"/>
              <a:gd name="connsiteY31" fmla="*/ 96959 h 711692"/>
              <a:gd name="connsiteX32" fmla="*/ 284480 w 1143329"/>
              <a:gd name="connsiteY32"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43329"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8"/>
                </a:cubicBezTo>
                <a:cubicBezTo>
                  <a:pt x="418353" y="287433"/>
                  <a:pt x="407525" y="231981"/>
                  <a:pt x="385869" y="189982"/>
                </a:cubicBezTo>
                <a:cubicBezTo>
                  <a:pt x="364213" y="147982"/>
                  <a:pt x="330417" y="126982"/>
                  <a:pt x="284480" y="126982"/>
                </a:cubicBezTo>
                <a:close/>
                <a:moveTo>
                  <a:pt x="886412" y="11812"/>
                </a:moveTo>
                <a:lnTo>
                  <a:pt x="1053752" y="11812"/>
                </a:lnTo>
                <a:lnTo>
                  <a:pt x="820460" y="402603"/>
                </a:lnTo>
                <a:lnTo>
                  <a:pt x="917911" y="402603"/>
                </a:lnTo>
                <a:lnTo>
                  <a:pt x="917911" y="282511"/>
                </a:lnTo>
                <a:lnTo>
                  <a:pt x="1065565" y="282511"/>
                </a:lnTo>
                <a:lnTo>
                  <a:pt x="1065565" y="402603"/>
                </a:lnTo>
                <a:lnTo>
                  <a:pt x="1143329" y="402603"/>
                </a:lnTo>
                <a:lnTo>
                  <a:pt x="1143329" y="535492"/>
                </a:lnTo>
                <a:lnTo>
                  <a:pt x="1065565" y="535492"/>
                </a:lnTo>
                <a:lnTo>
                  <a:pt x="1065565" y="699880"/>
                </a:lnTo>
                <a:lnTo>
                  <a:pt x="917911" y="699880"/>
                </a:lnTo>
                <a:lnTo>
                  <a:pt x="917911" y="535492"/>
                </a:lnTo>
                <a:lnTo>
                  <a:pt x="641306" y="535492"/>
                </a:lnTo>
                <a:lnTo>
                  <a:pt x="641306" y="418353"/>
                </a:ln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smtClean="0"/>
              <a:t>.</a:t>
            </a:r>
          </a:p>
        </p:txBody>
      </p:sp>
      <p:sp>
        <p:nvSpPr>
          <p:cNvPr id="3" name="Picture Placeholder 13"/>
          <p:cNvSpPr>
            <a:spLocks noGrp="1"/>
          </p:cNvSpPr>
          <p:nvPr>
            <p:ph type="pic" sz="quarter" idx="23"/>
          </p:nvPr>
        </p:nvSpPr>
        <p:spPr>
          <a:xfrm>
            <a:off x="4694237" y="15240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987681845"/>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ภาพนิ่งชื่อเรื่อง">
    <p:spTree>
      <p:nvGrpSpPr>
        <p:cNvPr id="1" name=""/>
        <p:cNvGrpSpPr/>
        <p:nvPr/>
      </p:nvGrpSpPr>
      <p:grpSpPr>
        <a:xfrm>
          <a:off x="0" y="0"/>
          <a:ext cx="0" cy="0"/>
          <a:chOff x="0" y="0"/>
          <a:chExt cx="0" cy="0"/>
        </a:xfrm>
      </p:grpSpPr>
      <p:sp>
        <p:nvSpPr>
          <p:cNvPr id="2" name="Рисунок 26"/>
          <p:cNvSpPr>
            <a:spLocks noGrp="1"/>
          </p:cNvSpPr>
          <p:nvPr>
            <p:ph type="pic" sz="quarter" idx="108" hasCustomPrompt="1"/>
          </p:nvPr>
        </p:nvSpPr>
        <p:spPr>
          <a:xfrm>
            <a:off x="2484437" y="3505200"/>
            <a:ext cx="9906000" cy="6527313"/>
          </a:xfrm>
          <a:custGeom>
            <a:avLst/>
            <a:gdLst>
              <a:gd name="connsiteX0" fmla="*/ 284480 w 1080080"/>
              <a:gd name="connsiteY0" fmla="*/ 126982 h 711692"/>
              <a:gd name="connsiteX1" fmla="*/ 183091 w 1080080"/>
              <a:gd name="connsiteY1" fmla="*/ 189982 h 711692"/>
              <a:gd name="connsiteX2" fmla="*/ 150607 w 1080080"/>
              <a:gd name="connsiteY2" fmla="*/ 356338 h 711692"/>
              <a:gd name="connsiteX3" fmla="*/ 183091 w 1080080"/>
              <a:gd name="connsiteY3" fmla="*/ 522695 h 711692"/>
              <a:gd name="connsiteX4" fmla="*/ 284480 w 1080080"/>
              <a:gd name="connsiteY4" fmla="*/ 585694 h 711692"/>
              <a:gd name="connsiteX5" fmla="*/ 385869 w 1080080"/>
              <a:gd name="connsiteY5" fmla="*/ 522695 h 711692"/>
              <a:gd name="connsiteX6" fmla="*/ 418352 w 1080080"/>
              <a:gd name="connsiteY6" fmla="*/ 356338 h 711692"/>
              <a:gd name="connsiteX7" fmla="*/ 385869 w 1080080"/>
              <a:gd name="connsiteY7" fmla="*/ 189982 h 711692"/>
              <a:gd name="connsiteX8" fmla="*/ 284480 w 1080080"/>
              <a:gd name="connsiteY8" fmla="*/ 126982 h 711692"/>
              <a:gd name="connsiteX9" fmla="*/ 623337 w 1080080"/>
              <a:gd name="connsiteY9" fmla="*/ 7876 h 711692"/>
              <a:gd name="connsiteX10" fmla="*/ 1038737 w 1080080"/>
              <a:gd name="connsiteY10" fmla="*/ 7876 h 711692"/>
              <a:gd name="connsiteX11" fmla="*/ 1038737 w 1080080"/>
              <a:gd name="connsiteY11" fmla="*/ 140764 h 711692"/>
              <a:gd name="connsiteX12" fmla="*/ 767054 w 1080080"/>
              <a:gd name="connsiteY12" fmla="*/ 140764 h 711692"/>
              <a:gd name="connsiteX13" fmla="*/ 767054 w 1080080"/>
              <a:gd name="connsiteY13" fmla="*/ 255934 h 711692"/>
              <a:gd name="connsiteX14" fmla="*/ 836943 w 1080080"/>
              <a:gd name="connsiteY14" fmla="*/ 247075 h 711692"/>
              <a:gd name="connsiteX15" fmla="*/ 1008222 w 1080080"/>
              <a:gd name="connsiteY15" fmla="*/ 307121 h 711692"/>
              <a:gd name="connsiteX16" fmla="*/ 1080080 w 1080080"/>
              <a:gd name="connsiteY16" fmla="*/ 469048 h 711692"/>
              <a:gd name="connsiteX17" fmla="*/ 1005761 w 1080080"/>
              <a:gd name="connsiteY17" fmla="*/ 637373 h 711692"/>
              <a:gd name="connsiteX18" fmla="*/ 822177 w 1080080"/>
              <a:gd name="connsiteY18" fmla="*/ 703817 h 711692"/>
              <a:gd name="connsiteX19" fmla="*/ 588884 w 1080080"/>
              <a:gd name="connsiteY19" fmla="*/ 600459 h 711692"/>
              <a:gd name="connsiteX20" fmla="*/ 669601 w 1080080"/>
              <a:gd name="connsiteY20" fmla="*/ 488243 h 711692"/>
              <a:gd name="connsiteX21" fmla="*/ 693226 w 1080080"/>
              <a:gd name="connsiteY21" fmla="*/ 509898 h 711692"/>
              <a:gd name="connsiteX22" fmla="*/ 747366 w 1080080"/>
              <a:gd name="connsiteY22" fmla="*/ 543859 h 711692"/>
              <a:gd name="connsiteX23" fmla="*/ 826115 w 1080080"/>
              <a:gd name="connsiteY23" fmla="*/ 565022 h 711692"/>
              <a:gd name="connsiteX24" fmla="*/ 896005 w 1080080"/>
              <a:gd name="connsiteY24" fmla="*/ 541398 h 711692"/>
              <a:gd name="connsiteX25" fmla="*/ 926520 w 1080080"/>
              <a:gd name="connsiteY25" fmla="*/ 471509 h 711692"/>
              <a:gd name="connsiteX26" fmla="*/ 893543 w 1080080"/>
              <a:gd name="connsiteY26" fmla="*/ 400143 h 711692"/>
              <a:gd name="connsiteX27" fmla="*/ 808396 w 1080080"/>
              <a:gd name="connsiteY27" fmla="*/ 375042 h 711692"/>
              <a:gd name="connsiteX28" fmla="*/ 687320 w 1080080"/>
              <a:gd name="connsiteY28" fmla="*/ 412447 h 711692"/>
              <a:gd name="connsiteX29" fmla="*/ 623337 w 1080080"/>
              <a:gd name="connsiteY29" fmla="*/ 343542 h 711692"/>
              <a:gd name="connsiteX30" fmla="*/ 284480 w 1080080"/>
              <a:gd name="connsiteY30" fmla="*/ 0 h 711692"/>
              <a:gd name="connsiteX31" fmla="*/ 498085 w 1080080"/>
              <a:gd name="connsiteY31" fmla="*/ 96959 h 711692"/>
              <a:gd name="connsiteX32" fmla="*/ 568959 w 1080080"/>
              <a:gd name="connsiteY32" fmla="*/ 355846 h 711692"/>
              <a:gd name="connsiteX33" fmla="*/ 498085 w 1080080"/>
              <a:gd name="connsiteY33" fmla="*/ 614733 h 711692"/>
              <a:gd name="connsiteX34" fmla="*/ 284480 w 1080080"/>
              <a:gd name="connsiteY34" fmla="*/ 711692 h 711692"/>
              <a:gd name="connsiteX35" fmla="*/ 70874 w 1080080"/>
              <a:gd name="connsiteY35" fmla="*/ 614733 h 711692"/>
              <a:gd name="connsiteX36" fmla="*/ 0 w 1080080"/>
              <a:gd name="connsiteY36" fmla="*/ 355846 h 711692"/>
              <a:gd name="connsiteX37" fmla="*/ 70874 w 1080080"/>
              <a:gd name="connsiteY37" fmla="*/ 96959 h 711692"/>
              <a:gd name="connsiteX38" fmla="*/ 284480 w 1080080"/>
              <a:gd name="connsiteY38"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80080" h="711692">
                <a:moveTo>
                  <a:pt x="284480" y="126982"/>
                </a:moveTo>
                <a:cubicBezTo>
                  <a:pt x="238543" y="126982"/>
                  <a:pt x="204747" y="147982"/>
                  <a:pt x="183091" y="189982"/>
                </a:cubicBezTo>
                <a:cubicBezTo>
                  <a:pt x="161435" y="231981"/>
                  <a:pt x="150607" y="287433"/>
                  <a:pt x="150607" y="356338"/>
                </a:cubicBezTo>
                <a:cubicBezTo>
                  <a:pt x="150607" y="425243"/>
                  <a:pt x="161435" y="480696"/>
                  <a:pt x="183091" y="522695"/>
                </a:cubicBezTo>
                <a:cubicBezTo>
                  <a:pt x="204747" y="564694"/>
                  <a:pt x="238543" y="585694"/>
                  <a:pt x="284480" y="585694"/>
                </a:cubicBezTo>
                <a:cubicBezTo>
                  <a:pt x="330416" y="585694"/>
                  <a:pt x="364213" y="564694"/>
                  <a:pt x="385869" y="522695"/>
                </a:cubicBezTo>
                <a:cubicBezTo>
                  <a:pt x="407525" y="480696"/>
                  <a:pt x="418352" y="425243"/>
                  <a:pt x="418352" y="356338"/>
                </a:cubicBezTo>
                <a:cubicBezTo>
                  <a:pt x="418352" y="287433"/>
                  <a:pt x="407525" y="231981"/>
                  <a:pt x="385869" y="189982"/>
                </a:cubicBezTo>
                <a:cubicBezTo>
                  <a:pt x="364213" y="147982"/>
                  <a:pt x="330416" y="126982"/>
                  <a:pt x="284480" y="126982"/>
                </a:cubicBezTo>
                <a:close/>
                <a:moveTo>
                  <a:pt x="623337" y="7876"/>
                </a:moveTo>
                <a:lnTo>
                  <a:pt x="1038737" y="7876"/>
                </a:lnTo>
                <a:lnTo>
                  <a:pt x="1038737" y="140764"/>
                </a:lnTo>
                <a:lnTo>
                  <a:pt x="767054" y="140764"/>
                </a:lnTo>
                <a:lnTo>
                  <a:pt x="767054" y="255934"/>
                </a:lnTo>
                <a:cubicBezTo>
                  <a:pt x="787397" y="250028"/>
                  <a:pt x="810694" y="247075"/>
                  <a:pt x="836943" y="247075"/>
                </a:cubicBezTo>
                <a:cubicBezTo>
                  <a:pt x="903223" y="247075"/>
                  <a:pt x="960316" y="267090"/>
                  <a:pt x="1008222" y="307121"/>
                </a:cubicBezTo>
                <a:cubicBezTo>
                  <a:pt x="1056127" y="347151"/>
                  <a:pt x="1080080" y="401127"/>
                  <a:pt x="1080080" y="469048"/>
                </a:cubicBezTo>
                <a:cubicBezTo>
                  <a:pt x="1080080" y="536969"/>
                  <a:pt x="1055307" y="593077"/>
                  <a:pt x="1005761" y="637373"/>
                </a:cubicBezTo>
                <a:cubicBezTo>
                  <a:pt x="956215" y="681669"/>
                  <a:pt x="895020" y="703817"/>
                  <a:pt x="822177" y="703817"/>
                </a:cubicBezTo>
                <a:cubicBezTo>
                  <a:pt x="728991" y="703817"/>
                  <a:pt x="651227" y="669364"/>
                  <a:pt x="588884" y="600459"/>
                </a:cubicBezTo>
                <a:lnTo>
                  <a:pt x="669601" y="488243"/>
                </a:lnTo>
                <a:cubicBezTo>
                  <a:pt x="675508" y="494149"/>
                  <a:pt x="683382" y="501368"/>
                  <a:pt x="693226" y="509898"/>
                </a:cubicBezTo>
                <a:cubicBezTo>
                  <a:pt x="703070" y="518429"/>
                  <a:pt x="721116" y="529750"/>
                  <a:pt x="747366" y="543859"/>
                </a:cubicBezTo>
                <a:cubicBezTo>
                  <a:pt x="773616" y="557968"/>
                  <a:pt x="799865" y="565022"/>
                  <a:pt x="826115" y="565022"/>
                </a:cubicBezTo>
                <a:cubicBezTo>
                  <a:pt x="852364" y="565022"/>
                  <a:pt x="875661" y="557148"/>
                  <a:pt x="896005" y="541398"/>
                </a:cubicBezTo>
                <a:cubicBezTo>
                  <a:pt x="916348" y="525648"/>
                  <a:pt x="926520" y="502352"/>
                  <a:pt x="926520" y="471509"/>
                </a:cubicBezTo>
                <a:cubicBezTo>
                  <a:pt x="926520" y="440665"/>
                  <a:pt x="915527" y="416877"/>
                  <a:pt x="893543" y="400143"/>
                </a:cubicBezTo>
                <a:cubicBezTo>
                  <a:pt x="871559" y="383409"/>
                  <a:pt x="843177" y="375042"/>
                  <a:pt x="808396" y="375042"/>
                </a:cubicBezTo>
                <a:cubicBezTo>
                  <a:pt x="773616" y="375042"/>
                  <a:pt x="733257" y="387510"/>
                  <a:pt x="687320" y="412447"/>
                </a:cubicBezTo>
                <a:lnTo>
                  <a:pt x="623337" y="343542"/>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smtClean="0"/>
              <a:t>.</a:t>
            </a:r>
          </a:p>
        </p:txBody>
      </p:sp>
      <p:sp>
        <p:nvSpPr>
          <p:cNvPr id="3" name="Picture Placeholder 13"/>
          <p:cNvSpPr>
            <a:spLocks noGrp="1"/>
          </p:cNvSpPr>
          <p:nvPr>
            <p:ph type="pic" sz="quarter" idx="23"/>
          </p:nvPr>
        </p:nvSpPr>
        <p:spPr>
          <a:xfrm>
            <a:off x="12225903"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98768184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2_ภาพนิ่งชื่อเรื่อง">
    <p:spTree>
      <p:nvGrpSpPr>
        <p:cNvPr id="1" name=""/>
        <p:cNvGrpSpPr/>
        <p:nvPr/>
      </p:nvGrpSpPr>
      <p:grpSpPr>
        <a:xfrm>
          <a:off x="0" y="0"/>
          <a:ext cx="0" cy="0"/>
          <a:chOff x="0" y="0"/>
          <a:chExt cx="0" cy="0"/>
        </a:xfrm>
      </p:grpSpPr>
      <p:sp>
        <p:nvSpPr>
          <p:cNvPr id="2" name="Рисунок 27"/>
          <p:cNvSpPr>
            <a:spLocks noGrp="1"/>
          </p:cNvSpPr>
          <p:nvPr>
            <p:ph type="pic" sz="quarter" idx="109" hasCustomPrompt="1"/>
          </p:nvPr>
        </p:nvSpPr>
        <p:spPr>
          <a:xfrm>
            <a:off x="11830921" y="3646965"/>
            <a:ext cx="10008316" cy="6182835"/>
          </a:xfrm>
          <a:custGeom>
            <a:avLst/>
            <a:gdLst>
              <a:gd name="connsiteX0" fmla="*/ 912342 w 1152034"/>
              <a:gd name="connsiteY0" fmla="*/ 379963 h 711692"/>
              <a:gd name="connsiteX1" fmla="*/ 835561 w 1152034"/>
              <a:gd name="connsiteY1" fmla="*/ 407033 h 711692"/>
              <a:gd name="connsiteX2" fmla="*/ 804554 w 1152034"/>
              <a:gd name="connsiteY2" fmla="*/ 477414 h 711692"/>
              <a:gd name="connsiteX3" fmla="*/ 834085 w 1152034"/>
              <a:gd name="connsiteY3" fmla="*/ 551734 h 711692"/>
              <a:gd name="connsiteX4" fmla="*/ 907912 w 1152034"/>
              <a:gd name="connsiteY4" fmla="*/ 582741 h 711692"/>
              <a:gd name="connsiteX5" fmla="*/ 981739 w 1152034"/>
              <a:gd name="connsiteY5" fmla="*/ 555179 h 711692"/>
              <a:gd name="connsiteX6" fmla="*/ 1011270 w 1152034"/>
              <a:gd name="connsiteY6" fmla="*/ 483813 h 711692"/>
              <a:gd name="connsiteX7" fmla="*/ 984692 w 1152034"/>
              <a:gd name="connsiteY7" fmla="*/ 409986 h 711692"/>
              <a:gd name="connsiteX8" fmla="*/ 912342 w 1152034"/>
              <a:gd name="connsiteY8" fmla="*/ 379963 h 711692"/>
              <a:gd name="connsiteX9" fmla="*/ 284480 w 1152034"/>
              <a:gd name="connsiteY9" fmla="*/ 126982 h 711692"/>
              <a:gd name="connsiteX10" fmla="*/ 183091 w 1152034"/>
              <a:gd name="connsiteY10" fmla="*/ 189982 h 711692"/>
              <a:gd name="connsiteX11" fmla="*/ 150607 w 1152034"/>
              <a:gd name="connsiteY11" fmla="*/ 356339 h 711692"/>
              <a:gd name="connsiteX12" fmla="*/ 183091 w 1152034"/>
              <a:gd name="connsiteY12" fmla="*/ 522695 h 711692"/>
              <a:gd name="connsiteX13" fmla="*/ 284480 w 1152034"/>
              <a:gd name="connsiteY13" fmla="*/ 585694 h 711692"/>
              <a:gd name="connsiteX14" fmla="*/ 385869 w 1152034"/>
              <a:gd name="connsiteY14" fmla="*/ 522695 h 711692"/>
              <a:gd name="connsiteX15" fmla="*/ 418352 w 1152034"/>
              <a:gd name="connsiteY15" fmla="*/ 356339 h 711692"/>
              <a:gd name="connsiteX16" fmla="*/ 385869 w 1152034"/>
              <a:gd name="connsiteY16" fmla="*/ 189982 h 711692"/>
              <a:gd name="connsiteX17" fmla="*/ 284480 w 1152034"/>
              <a:gd name="connsiteY17" fmla="*/ 126982 h 711692"/>
              <a:gd name="connsiteX18" fmla="*/ 920709 w 1152034"/>
              <a:gd name="connsiteY18" fmla="*/ 0 h 711692"/>
              <a:gd name="connsiteX19" fmla="*/ 1012747 w 1152034"/>
              <a:gd name="connsiteY19" fmla="*/ 14274 h 711692"/>
              <a:gd name="connsiteX20" fmla="*/ 1080175 w 1152034"/>
              <a:gd name="connsiteY20" fmla="*/ 43312 h 711692"/>
              <a:gd name="connsiteX21" fmla="*/ 1132347 w 1152034"/>
              <a:gd name="connsiteY21" fmla="*/ 80718 h 711692"/>
              <a:gd name="connsiteX22" fmla="*/ 1059504 w 1152034"/>
              <a:gd name="connsiteY22" fmla="*/ 188997 h 711692"/>
              <a:gd name="connsiteX23" fmla="*/ 1042277 w 1152034"/>
              <a:gd name="connsiteY23" fmla="*/ 173248 h 711692"/>
              <a:gd name="connsiteX24" fmla="*/ 997489 w 1152034"/>
              <a:gd name="connsiteY24" fmla="*/ 147654 h 711692"/>
              <a:gd name="connsiteX25" fmla="*/ 932521 w 1152034"/>
              <a:gd name="connsiteY25" fmla="*/ 131904 h 711692"/>
              <a:gd name="connsiteX26" fmla="*/ 833593 w 1152034"/>
              <a:gd name="connsiteY26" fmla="*/ 174724 h 711692"/>
              <a:gd name="connsiteX27" fmla="*/ 790773 w 1152034"/>
              <a:gd name="connsiteY27" fmla="*/ 291371 h 711692"/>
              <a:gd name="connsiteX28" fmla="*/ 926615 w 1152034"/>
              <a:gd name="connsiteY28" fmla="*/ 250027 h 711692"/>
              <a:gd name="connsiteX29" fmla="*/ 1087558 w 1152034"/>
              <a:gd name="connsiteY29" fmla="*/ 313027 h 711692"/>
              <a:gd name="connsiteX30" fmla="*/ 1152034 w 1152034"/>
              <a:gd name="connsiteY30" fmla="*/ 480860 h 711692"/>
              <a:gd name="connsiteX31" fmla="*/ 1082636 w 1152034"/>
              <a:gd name="connsiteY31" fmla="*/ 648693 h 711692"/>
              <a:gd name="connsiteX32" fmla="*/ 907912 w 1152034"/>
              <a:gd name="connsiteY32" fmla="*/ 711692 h 711692"/>
              <a:gd name="connsiteX33" fmla="*/ 781422 w 1152034"/>
              <a:gd name="connsiteY33" fmla="*/ 683638 h 711692"/>
              <a:gd name="connsiteX34" fmla="*/ 698243 w 1152034"/>
              <a:gd name="connsiteY34" fmla="*/ 605382 h 711692"/>
              <a:gd name="connsiteX35" fmla="*/ 639181 w 1152034"/>
              <a:gd name="connsiteY35" fmla="*/ 361260 h 711692"/>
              <a:gd name="connsiteX36" fmla="*/ 662314 w 1152034"/>
              <a:gd name="connsiteY36" fmla="*/ 195396 h 711692"/>
              <a:gd name="connsiteX37" fmla="*/ 725805 w 1152034"/>
              <a:gd name="connsiteY37" fmla="*/ 82686 h 711692"/>
              <a:gd name="connsiteX38" fmla="*/ 920709 w 1152034"/>
              <a:gd name="connsiteY38" fmla="*/ 0 h 711692"/>
              <a:gd name="connsiteX39" fmla="*/ 284480 w 1152034"/>
              <a:gd name="connsiteY39" fmla="*/ 0 h 711692"/>
              <a:gd name="connsiteX40" fmla="*/ 498085 w 1152034"/>
              <a:gd name="connsiteY40" fmla="*/ 96959 h 711692"/>
              <a:gd name="connsiteX41" fmla="*/ 568959 w 1152034"/>
              <a:gd name="connsiteY41" fmla="*/ 355846 h 711692"/>
              <a:gd name="connsiteX42" fmla="*/ 498085 w 1152034"/>
              <a:gd name="connsiteY42" fmla="*/ 614733 h 711692"/>
              <a:gd name="connsiteX43" fmla="*/ 284480 w 1152034"/>
              <a:gd name="connsiteY43" fmla="*/ 711692 h 711692"/>
              <a:gd name="connsiteX44" fmla="*/ 70874 w 1152034"/>
              <a:gd name="connsiteY44" fmla="*/ 614733 h 711692"/>
              <a:gd name="connsiteX45" fmla="*/ 0 w 1152034"/>
              <a:gd name="connsiteY45" fmla="*/ 355846 h 711692"/>
              <a:gd name="connsiteX46" fmla="*/ 70874 w 1152034"/>
              <a:gd name="connsiteY46" fmla="*/ 96959 h 711692"/>
              <a:gd name="connsiteX47" fmla="*/ 284480 w 1152034"/>
              <a:gd name="connsiteY47"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52034" h="711692">
                <a:moveTo>
                  <a:pt x="912342" y="379963"/>
                </a:moveTo>
                <a:cubicBezTo>
                  <a:pt x="881827" y="379963"/>
                  <a:pt x="856233" y="388986"/>
                  <a:pt x="835561" y="407033"/>
                </a:cubicBezTo>
                <a:cubicBezTo>
                  <a:pt x="814890" y="425079"/>
                  <a:pt x="804554" y="448540"/>
                  <a:pt x="804554" y="477414"/>
                </a:cubicBezTo>
                <a:cubicBezTo>
                  <a:pt x="804554" y="506289"/>
                  <a:pt x="814397" y="531062"/>
                  <a:pt x="834085" y="551734"/>
                </a:cubicBezTo>
                <a:cubicBezTo>
                  <a:pt x="853772" y="572405"/>
                  <a:pt x="878381" y="582741"/>
                  <a:pt x="907912" y="582741"/>
                </a:cubicBezTo>
                <a:cubicBezTo>
                  <a:pt x="937443" y="582741"/>
                  <a:pt x="962052" y="573553"/>
                  <a:pt x="981739" y="555179"/>
                </a:cubicBezTo>
                <a:cubicBezTo>
                  <a:pt x="1001426" y="536804"/>
                  <a:pt x="1011270" y="513015"/>
                  <a:pt x="1011270" y="483813"/>
                </a:cubicBezTo>
                <a:cubicBezTo>
                  <a:pt x="1011270" y="454610"/>
                  <a:pt x="1002411" y="430001"/>
                  <a:pt x="984692" y="409986"/>
                </a:cubicBezTo>
                <a:cubicBezTo>
                  <a:pt x="966974" y="389970"/>
                  <a:pt x="942857" y="379963"/>
                  <a:pt x="912342" y="379963"/>
                </a:cubicBezTo>
                <a:close/>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2" y="425243"/>
                  <a:pt x="418352" y="356339"/>
                </a:cubicBezTo>
                <a:cubicBezTo>
                  <a:pt x="418352" y="287433"/>
                  <a:pt x="407525" y="231981"/>
                  <a:pt x="385869" y="189982"/>
                </a:cubicBezTo>
                <a:cubicBezTo>
                  <a:pt x="364213" y="147982"/>
                  <a:pt x="330417" y="126982"/>
                  <a:pt x="284480" y="126982"/>
                </a:cubicBezTo>
                <a:close/>
                <a:moveTo>
                  <a:pt x="920709" y="0"/>
                </a:moveTo>
                <a:cubicBezTo>
                  <a:pt x="952865" y="0"/>
                  <a:pt x="983544" y="4758"/>
                  <a:pt x="1012747" y="14274"/>
                </a:cubicBezTo>
                <a:cubicBezTo>
                  <a:pt x="1041949" y="23789"/>
                  <a:pt x="1064426" y="33469"/>
                  <a:pt x="1080175" y="43312"/>
                </a:cubicBezTo>
                <a:cubicBezTo>
                  <a:pt x="1095925" y="53155"/>
                  <a:pt x="1113316" y="65624"/>
                  <a:pt x="1132347" y="80718"/>
                </a:cubicBezTo>
                <a:lnTo>
                  <a:pt x="1059504" y="188997"/>
                </a:lnTo>
                <a:cubicBezTo>
                  <a:pt x="1055566" y="185060"/>
                  <a:pt x="1049824" y="179810"/>
                  <a:pt x="1042277" y="173248"/>
                </a:cubicBezTo>
                <a:cubicBezTo>
                  <a:pt x="1034731" y="166685"/>
                  <a:pt x="1019801" y="158154"/>
                  <a:pt x="997489" y="147654"/>
                </a:cubicBezTo>
                <a:cubicBezTo>
                  <a:pt x="975177" y="137155"/>
                  <a:pt x="953521" y="131904"/>
                  <a:pt x="932521" y="131904"/>
                </a:cubicBezTo>
                <a:cubicBezTo>
                  <a:pt x="889866" y="131904"/>
                  <a:pt x="856889" y="146178"/>
                  <a:pt x="833593" y="174724"/>
                </a:cubicBezTo>
                <a:cubicBezTo>
                  <a:pt x="810296" y="203271"/>
                  <a:pt x="796023" y="242153"/>
                  <a:pt x="790773" y="291371"/>
                </a:cubicBezTo>
                <a:cubicBezTo>
                  <a:pt x="833429" y="263809"/>
                  <a:pt x="878709" y="250027"/>
                  <a:pt x="926615" y="250027"/>
                </a:cubicBezTo>
                <a:cubicBezTo>
                  <a:pt x="990927" y="250027"/>
                  <a:pt x="1044574" y="271027"/>
                  <a:pt x="1087558" y="313027"/>
                </a:cubicBezTo>
                <a:cubicBezTo>
                  <a:pt x="1130542" y="355026"/>
                  <a:pt x="1152034" y="410970"/>
                  <a:pt x="1152034" y="480860"/>
                </a:cubicBezTo>
                <a:cubicBezTo>
                  <a:pt x="1152034" y="550749"/>
                  <a:pt x="1128901" y="606694"/>
                  <a:pt x="1082636" y="648693"/>
                </a:cubicBezTo>
                <a:cubicBezTo>
                  <a:pt x="1036371" y="690692"/>
                  <a:pt x="978130" y="711692"/>
                  <a:pt x="907912" y="711692"/>
                </a:cubicBezTo>
                <a:cubicBezTo>
                  <a:pt x="859350" y="711692"/>
                  <a:pt x="817187" y="702341"/>
                  <a:pt x="781422" y="683638"/>
                </a:cubicBezTo>
                <a:cubicBezTo>
                  <a:pt x="745657" y="664935"/>
                  <a:pt x="717930" y="638849"/>
                  <a:pt x="698243" y="605382"/>
                </a:cubicBezTo>
                <a:cubicBezTo>
                  <a:pt x="658869" y="540414"/>
                  <a:pt x="639181" y="459040"/>
                  <a:pt x="639181" y="361260"/>
                </a:cubicBezTo>
                <a:cubicBezTo>
                  <a:pt x="639181" y="298261"/>
                  <a:pt x="646892" y="242973"/>
                  <a:pt x="662314" y="195396"/>
                </a:cubicBezTo>
                <a:cubicBezTo>
                  <a:pt x="677735" y="147818"/>
                  <a:pt x="698899" y="110248"/>
                  <a:pt x="725805" y="82686"/>
                </a:cubicBezTo>
                <a:cubicBezTo>
                  <a:pt x="778304" y="27563"/>
                  <a:pt x="843272" y="0"/>
                  <a:pt x="920709" y="0"/>
                </a:cubicBez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smtClean="0"/>
              <a:t>.</a:t>
            </a:r>
          </a:p>
        </p:txBody>
      </p:sp>
      <p:sp>
        <p:nvSpPr>
          <p:cNvPr id="3" name="Picture Placeholder 13"/>
          <p:cNvSpPr>
            <a:spLocks noGrp="1"/>
          </p:cNvSpPr>
          <p:nvPr>
            <p:ph type="pic" sz="quarter" idx="23"/>
          </p:nvPr>
        </p:nvSpPr>
        <p:spPr>
          <a:xfrm>
            <a:off x="4618037" y="15240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4067068958"/>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3_ภาพนิ่งชื่อเรื่อง">
    <p:spTree>
      <p:nvGrpSpPr>
        <p:cNvPr id="1" name=""/>
        <p:cNvGrpSpPr/>
        <p:nvPr/>
      </p:nvGrpSpPr>
      <p:grpSpPr>
        <a:xfrm>
          <a:off x="0" y="0"/>
          <a:ext cx="0" cy="0"/>
          <a:chOff x="0" y="0"/>
          <a:chExt cx="0" cy="0"/>
        </a:xfrm>
      </p:grpSpPr>
      <p:sp>
        <p:nvSpPr>
          <p:cNvPr id="2" name="Рисунок 28"/>
          <p:cNvSpPr>
            <a:spLocks noGrp="1"/>
          </p:cNvSpPr>
          <p:nvPr>
            <p:ph type="pic" sz="quarter" idx="110" hasCustomPrompt="1"/>
          </p:nvPr>
        </p:nvSpPr>
        <p:spPr>
          <a:xfrm>
            <a:off x="2332037" y="3505200"/>
            <a:ext cx="10608732" cy="6629400"/>
          </a:xfrm>
          <a:custGeom>
            <a:avLst/>
            <a:gdLst>
              <a:gd name="connsiteX0" fmla="*/ 284480 w 1138889"/>
              <a:gd name="connsiteY0" fmla="*/ 126982 h 711692"/>
              <a:gd name="connsiteX1" fmla="*/ 183091 w 1138889"/>
              <a:gd name="connsiteY1" fmla="*/ 189982 h 711692"/>
              <a:gd name="connsiteX2" fmla="*/ 150607 w 1138889"/>
              <a:gd name="connsiteY2" fmla="*/ 356339 h 711692"/>
              <a:gd name="connsiteX3" fmla="*/ 183091 w 1138889"/>
              <a:gd name="connsiteY3" fmla="*/ 522695 h 711692"/>
              <a:gd name="connsiteX4" fmla="*/ 284480 w 1138889"/>
              <a:gd name="connsiteY4" fmla="*/ 585694 h 711692"/>
              <a:gd name="connsiteX5" fmla="*/ 385869 w 1138889"/>
              <a:gd name="connsiteY5" fmla="*/ 522695 h 711692"/>
              <a:gd name="connsiteX6" fmla="*/ 418353 w 1138889"/>
              <a:gd name="connsiteY6" fmla="*/ 356339 h 711692"/>
              <a:gd name="connsiteX7" fmla="*/ 385869 w 1138889"/>
              <a:gd name="connsiteY7" fmla="*/ 189982 h 711692"/>
              <a:gd name="connsiteX8" fmla="*/ 284480 w 1138889"/>
              <a:gd name="connsiteY8" fmla="*/ 126982 h 711692"/>
              <a:gd name="connsiteX9" fmla="*/ 641787 w 1138889"/>
              <a:gd name="connsiteY9" fmla="*/ 11812 h 711692"/>
              <a:gd name="connsiteX10" fmla="*/ 1138889 w 1138889"/>
              <a:gd name="connsiteY10" fmla="*/ 11812 h 711692"/>
              <a:gd name="connsiteX11" fmla="*/ 1138889 w 1138889"/>
              <a:gd name="connsiteY11" fmla="*/ 127966 h 711692"/>
              <a:gd name="connsiteX12" fmla="*/ 860315 w 1138889"/>
              <a:gd name="connsiteY12" fmla="*/ 699880 h 711692"/>
              <a:gd name="connsiteX13" fmla="*/ 692974 w 1138889"/>
              <a:gd name="connsiteY13" fmla="*/ 699880 h 711692"/>
              <a:gd name="connsiteX14" fmla="*/ 958751 w 1138889"/>
              <a:gd name="connsiteY14" fmla="*/ 143716 h 711692"/>
              <a:gd name="connsiteX15" fmla="*/ 785504 w 1138889"/>
              <a:gd name="connsiteY15" fmla="*/ 143716 h 711692"/>
              <a:gd name="connsiteX16" fmla="*/ 785504 w 1138889"/>
              <a:gd name="connsiteY16" fmla="*/ 232309 h 711692"/>
              <a:gd name="connsiteX17" fmla="*/ 641787 w 1138889"/>
              <a:gd name="connsiteY17" fmla="*/ 232309 h 711692"/>
              <a:gd name="connsiteX18" fmla="*/ 284480 w 1138889"/>
              <a:gd name="connsiteY18" fmla="*/ 0 h 711692"/>
              <a:gd name="connsiteX19" fmla="*/ 498085 w 1138889"/>
              <a:gd name="connsiteY19" fmla="*/ 96959 h 711692"/>
              <a:gd name="connsiteX20" fmla="*/ 568959 w 1138889"/>
              <a:gd name="connsiteY20" fmla="*/ 355846 h 711692"/>
              <a:gd name="connsiteX21" fmla="*/ 498085 w 1138889"/>
              <a:gd name="connsiteY21" fmla="*/ 614733 h 711692"/>
              <a:gd name="connsiteX22" fmla="*/ 284480 w 1138889"/>
              <a:gd name="connsiteY22" fmla="*/ 711692 h 711692"/>
              <a:gd name="connsiteX23" fmla="*/ 70874 w 1138889"/>
              <a:gd name="connsiteY23" fmla="*/ 614733 h 711692"/>
              <a:gd name="connsiteX24" fmla="*/ 0 w 1138889"/>
              <a:gd name="connsiteY24" fmla="*/ 355846 h 711692"/>
              <a:gd name="connsiteX25" fmla="*/ 70874 w 1138889"/>
              <a:gd name="connsiteY25" fmla="*/ 96959 h 711692"/>
              <a:gd name="connsiteX26" fmla="*/ 284480 w 1138889"/>
              <a:gd name="connsiteY26"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38889" h="711692">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9"/>
                </a:cubicBezTo>
                <a:cubicBezTo>
                  <a:pt x="418353" y="287433"/>
                  <a:pt x="407525" y="231981"/>
                  <a:pt x="385869" y="189982"/>
                </a:cubicBezTo>
                <a:cubicBezTo>
                  <a:pt x="364213" y="147982"/>
                  <a:pt x="330417" y="126982"/>
                  <a:pt x="284480" y="126982"/>
                </a:cubicBezTo>
                <a:close/>
                <a:moveTo>
                  <a:pt x="641787" y="11812"/>
                </a:moveTo>
                <a:lnTo>
                  <a:pt x="1138889" y="11812"/>
                </a:lnTo>
                <a:lnTo>
                  <a:pt x="1138889" y="127966"/>
                </a:lnTo>
                <a:lnTo>
                  <a:pt x="860315" y="699880"/>
                </a:lnTo>
                <a:lnTo>
                  <a:pt x="692974" y="699880"/>
                </a:lnTo>
                <a:lnTo>
                  <a:pt x="958751" y="143716"/>
                </a:lnTo>
                <a:lnTo>
                  <a:pt x="785504" y="143716"/>
                </a:lnTo>
                <a:lnTo>
                  <a:pt x="785504" y="232309"/>
                </a:lnTo>
                <a:lnTo>
                  <a:pt x="641787" y="232309"/>
                </a:lnTo>
                <a:close/>
                <a:moveTo>
                  <a:pt x="284480" y="0"/>
                </a:moveTo>
                <a:cubicBezTo>
                  <a:pt x="379634" y="0"/>
                  <a:pt x="450836" y="32320"/>
                  <a:pt x="498085" y="96959"/>
                </a:cubicBezTo>
                <a:cubicBezTo>
                  <a:pt x="545335" y="161599"/>
                  <a:pt x="568959" y="247895"/>
                  <a:pt x="568959" y="355846"/>
                </a:cubicBezTo>
                <a:cubicBezTo>
                  <a:pt x="568959" y="463797"/>
                  <a:pt x="545335" y="550093"/>
                  <a:pt x="498085" y="614733"/>
                </a:cubicBezTo>
                <a:cubicBezTo>
                  <a:pt x="450836" y="679373"/>
                  <a:pt x="379634" y="711692"/>
                  <a:pt x="284480" y="711692"/>
                </a:cubicBezTo>
                <a:cubicBezTo>
                  <a:pt x="189325" y="711692"/>
                  <a:pt x="118123" y="679373"/>
                  <a:pt x="70874" y="614733"/>
                </a:cubicBezTo>
                <a:cubicBezTo>
                  <a:pt x="23625" y="550093"/>
                  <a:pt x="0" y="463797"/>
                  <a:pt x="0" y="355846"/>
                </a:cubicBezTo>
                <a:cubicBezTo>
                  <a:pt x="0" y="247895"/>
                  <a:pt x="23625" y="161599"/>
                  <a:pt x="70874" y="96959"/>
                </a:cubicBezTo>
                <a:cubicBezTo>
                  <a:pt x="118123" y="32320"/>
                  <a:pt x="189325"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smtClean="0"/>
              <a:t>.</a:t>
            </a:r>
          </a:p>
        </p:txBody>
      </p:sp>
      <p:sp>
        <p:nvSpPr>
          <p:cNvPr id="3" name="Picture Placeholder 13"/>
          <p:cNvSpPr>
            <a:spLocks noGrp="1"/>
          </p:cNvSpPr>
          <p:nvPr>
            <p:ph type="pic" sz="quarter" idx="23"/>
          </p:nvPr>
        </p:nvSpPr>
        <p:spPr>
          <a:xfrm>
            <a:off x="12225903"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092931475"/>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4_ภาพนิ่งชื่อเรื่อง">
    <p:spTree>
      <p:nvGrpSpPr>
        <p:cNvPr id="1" name=""/>
        <p:cNvGrpSpPr/>
        <p:nvPr/>
      </p:nvGrpSpPr>
      <p:grpSpPr>
        <a:xfrm>
          <a:off x="0" y="0"/>
          <a:ext cx="0" cy="0"/>
          <a:chOff x="0" y="0"/>
          <a:chExt cx="0" cy="0"/>
        </a:xfrm>
      </p:grpSpPr>
      <p:sp>
        <p:nvSpPr>
          <p:cNvPr id="2" name="Рисунок 29"/>
          <p:cNvSpPr>
            <a:spLocks noGrp="1"/>
          </p:cNvSpPr>
          <p:nvPr>
            <p:ph type="pic" sz="quarter" idx="111" hasCustomPrompt="1"/>
          </p:nvPr>
        </p:nvSpPr>
        <p:spPr>
          <a:xfrm>
            <a:off x="11933237" y="3723165"/>
            <a:ext cx="10174092" cy="6182835"/>
          </a:xfrm>
          <a:custGeom>
            <a:avLst/>
            <a:gdLst>
              <a:gd name="connsiteX0" fmla="*/ 908293 w 1171116"/>
              <a:gd name="connsiteY0" fmla="*/ 401619 h 711692"/>
              <a:gd name="connsiteX1" fmla="*/ 832497 w 1171116"/>
              <a:gd name="connsiteY1" fmla="*/ 425243 h 711692"/>
              <a:gd name="connsiteX2" fmla="*/ 799029 w 1171116"/>
              <a:gd name="connsiteY2" fmla="*/ 493164 h 711692"/>
              <a:gd name="connsiteX3" fmla="*/ 833482 w 1171116"/>
              <a:gd name="connsiteY3" fmla="*/ 560593 h 711692"/>
              <a:gd name="connsiteX4" fmla="*/ 908293 w 1171116"/>
              <a:gd name="connsiteY4" fmla="*/ 583726 h 711692"/>
              <a:gd name="connsiteX5" fmla="*/ 983104 w 1171116"/>
              <a:gd name="connsiteY5" fmla="*/ 560593 h 711692"/>
              <a:gd name="connsiteX6" fmla="*/ 1017556 w 1171116"/>
              <a:gd name="connsiteY6" fmla="*/ 493164 h 711692"/>
              <a:gd name="connsiteX7" fmla="*/ 984088 w 1171116"/>
              <a:gd name="connsiteY7" fmla="*/ 425243 h 711692"/>
              <a:gd name="connsiteX8" fmla="*/ 908293 w 1171116"/>
              <a:gd name="connsiteY8" fmla="*/ 401619 h 711692"/>
              <a:gd name="connsiteX9" fmla="*/ 284480 w 1171116"/>
              <a:gd name="connsiteY9" fmla="*/ 126982 h 711692"/>
              <a:gd name="connsiteX10" fmla="*/ 183091 w 1171116"/>
              <a:gd name="connsiteY10" fmla="*/ 189982 h 711692"/>
              <a:gd name="connsiteX11" fmla="*/ 150607 w 1171116"/>
              <a:gd name="connsiteY11" fmla="*/ 356339 h 711692"/>
              <a:gd name="connsiteX12" fmla="*/ 183091 w 1171116"/>
              <a:gd name="connsiteY12" fmla="*/ 522695 h 711692"/>
              <a:gd name="connsiteX13" fmla="*/ 284480 w 1171116"/>
              <a:gd name="connsiteY13" fmla="*/ 585694 h 711692"/>
              <a:gd name="connsiteX14" fmla="*/ 385869 w 1171116"/>
              <a:gd name="connsiteY14" fmla="*/ 522695 h 711692"/>
              <a:gd name="connsiteX15" fmla="*/ 418353 w 1171116"/>
              <a:gd name="connsiteY15" fmla="*/ 356339 h 711692"/>
              <a:gd name="connsiteX16" fmla="*/ 385869 w 1171116"/>
              <a:gd name="connsiteY16" fmla="*/ 189982 h 711692"/>
              <a:gd name="connsiteX17" fmla="*/ 284480 w 1171116"/>
              <a:gd name="connsiteY17" fmla="*/ 126982 h 711692"/>
              <a:gd name="connsiteX18" fmla="*/ 908293 w 1171116"/>
              <a:gd name="connsiteY18" fmla="*/ 119108 h 711692"/>
              <a:gd name="connsiteX19" fmla="*/ 842341 w 1171116"/>
              <a:gd name="connsiteY19" fmla="*/ 142732 h 711692"/>
              <a:gd name="connsiteX20" fmla="*/ 814779 w 1171116"/>
              <a:gd name="connsiteY20" fmla="*/ 201302 h 711692"/>
              <a:gd name="connsiteX21" fmla="*/ 842833 w 1171116"/>
              <a:gd name="connsiteY21" fmla="*/ 259871 h 711692"/>
              <a:gd name="connsiteX22" fmla="*/ 908293 w 1171116"/>
              <a:gd name="connsiteY22" fmla="*/ 283496 h 711692"/>
              <a:gd name="connsiteX23" fmla="*/ 973753 w 1171116"/>
              <a:gd name="connsiteY23" fmla="*/ 259871 h 711692"/>
              <a:gd name="connsiteX24" fmla="*/ 1001807 w 1171116"/>
              <a:gd name="connsiteY24" fmla="*/ 201302 h 711692"/>
              <a:gd name="connsiteX25" fmla="*/ 974245 w 1171116"/>
              <a:gd name="connsiteY25" fmla="*/ 142732 h 711692"/>
              <a:gd name="connsiteX26" fmla="*/ 908293 w 1171116"/>
              <a:gd name="connsiteY26" fmla="*/ 119108 h 711692"/>
              <a:gd name="connsiteX27" fmla="*/ 908293 w 1171116"/>
              <a:gd name="connsiteY27" fmla="*/ 0 h 711692"/>
              <a:gd name="connsiteX28" fmla="*/ 1078587 w 1171116"/>
              <a:gd name="connsiteY28" fmla="*/ 54140 h 711692"/>
              <a:gd name="connsiteX29" fmla="*/ 1146507 w 1171116"/>
              <a:gd name="connsiteY29" fmla="*/ 187521 h 711692"/>
              <a:gd name="connsiteX30" fmla="*/ 1085477 w 1171116"/>
              <a:gd name="connsiteY30" fmla="*/ 323854 h 711692"/>
              <a:gd name="connsiteX31" fmla="*/ 1171116 w 1171116"/>
              <a:gd name="connsiteY31" fmla="*/ 497102 h 711692"/>
              <a:gd name="connsiteX32" fmla="*/ 1098274 w 1171116"/>
              <a:gd name="connsiteY32" fmla="*/ 649678 h 711692"/>
              <a:gd name="connsiteX33" fmla="*/ 908293 w 1171116"/>
              <a:gd name="connsiteY33" fmla="*/ 711692 h 711692"/>
              <a:gd name="connsiteX34" fmla="*/ 718311 w 1171116"/>
              <a:gd name="connsiteY34" fmla="*/ 649678 h 711692"/>
              <a:gd name="connsiteX35" fmla="*/ 645469 w 1171116"/>
              <a:gd name="connsiteY35" fmla="*/ 497102 h 711692"/>
              <a:gd name="connsiteX36" fmla="*/ 731108 w 1171116"/>
              <a:gd name="connsiteY36" fmla="*/ 323854 h 711692"/>
              <a:gd name="connsiteX37" fmla="*/ 669094 w 1171116"/>
              <a:gd name="connsiteY37" fmla="*/ 187029 h 711692"/>
              <a:gd name="connsiteX38" fmla="*/ 737507 w 1171116"/>
              <a:gd name="connsiteY38" fmla="*/ 54140 h 711692"/>
              <a:gd name="connsiteX39" fmla="*/ 908293 w 1171116"/>
              <a:gd name="connsiteY39" fmla="*/ 0 h 711692"/>
              <a:gd name="connsiteX40" fmla="*/ 284480 w 1171116"/>
              <a:gd name="connsiteY40" fmla="*/ 0 h 711692"/>
              <a:gd name="connsiteX41" fmla="*/ 498086 w 1171116"/>
              <a:gd name="connsiteY41" fmla="*/ 96959 h 711692"/>
              <a:gd name="connsiteX42" fmla="*/ 568959 w 1171116"/>
              <a:gd name="connsiteY42" fmla="*/ 355846 h 711692"/>
              <a:gd name="connsiteX43" fmla="*/ 498086 w 1171116"/>
              <a:gd name="connsiteY43" fmla="*/ 614733 h 711692"/>
              <a:gd name="connsiteX44" fmla="*/ 284480 w 1171116"/>
              <a:gd name="connsiteY44" fmla="*/ 711692 h 711692"/>
              <a:gd name="connsiteX45" fmla="*/ 70874 w 1171116"/>
              <a:gd name="connsiteY45" fmla="*/ 614733 h 711692"/>
              <a:gd name="connsiteX46" fmla="*/ 0 w 1171116"/>
              <a:gd name="connsiteY46" fmla="*/ 355846 h 711692"/>
              <a:gd name="connsiteX47" fmla="*/ 70874 w 1171116"/>
              <a:gd name="connsiteY47" fmla="*/ 96959 h 711692"/>
              <a:gd name="connsiteX48" fmla="*/ 284480 w 1171116"/>
              <a:gd name="connsiteY48"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71116" h="711692">
                <a:moveTo>
                  <a:pt x="908293" y="401619"/>
                </a:moveTo>
                <a:cubicBezTo>
                  <a:pt x="880075" y="401619"/>
                  <a:pt x="854809" y="409494"/>
                  <a:pt x="832497" y="425243"/>
                </a:cubicBezTo>
                <a:cubicBezTo>
                  <a:pt x="810185" y="440993"/>
                  <a:pt x="799029" y="463633"/>
                  <a:pt x="799029" y="493164"/>
                </a:cubicBezTo>
                <a:cubicBezTo>
                  <a:pt x="799029" y="522695"/>
                  <a:pt x="810513" y="545171"/>
                  <a:pt x="833482" y="560593"/>
                </a:cubicBezTo>
                <a:cubicBezTo>
                  <a:pt x="856450" y="576015"/>
                  <a:pt x="881387" y="583726"/>
                  <a:pt x="908293" y="583726"/>
                </a:cubicBezTo>
                <a:cubicBezTo>
                  <a:pt x="935198" y="583726"/>
                  <a:pt x="960136" y="576015"/>
                  <a:pt x="983104" y="560593"/>
                </a:cubicBezTo>
                <a:cubicBezTo>
                  <a:pt x="1006072" y="545171"/>
                  <a:pt x="1017556" y="522695"/>
                  <a:pt x="1017556" y="493164"/>
                </a:cubicBezTo>
                <a:cubicBezTo>
                  <a:pt x="1017556" y="463633"/>
                  <a:pt x="1006400" y="440993"/>
                  <a:pt x="984088" y="425243"/>
                </a:cubicBezTo>
                <a:cubicBezTo>
                  <a:pt x="961776" y="409494"/>
                  <a:pt x="936511" y="401619"/>
                  <a:pt x="908293" y="401619"/>
                </a:cubicBezTo>
                <a:close/>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9"/>
                </a:cubicBezTo>
                <a:cubicBezTo>
                  <a:pt x="418353" y="287433"/>
                  <a:pt x="407525" y="231981"/>
                  <a:pt x="385869" y="189982"/>
                </a:cubicBezTo>
                <a:cubicBezTo>
                  <a:pt x="364213" y="147982"/>
                  <a:pt x="330417" y="126982"/>
                  <a:pt x="284480" y="126982"/>
                </a:cubicBezTo>
                <a:close/>
                <a:moveTo>
                  <a:pt x="908293" y="119108"/>
                </a:moveTo>
                <a:cubicBezTo>
                  <a:pt x="882699" y="119108"/>
                  <a:pt x="860715" y="126982"/>
                  <a:pt x="842341" y="142732"/>
                </a:cubicBezTo>
                <a:cubicBezTo>
                  <a:pt x="823966" y="158482"/>
                  <a:pt x="814779" y="178005"/>
                  <a:pt x="814779" y="201302"/>
                </a:cubicBezTo>
                <a:cubicBezTo>
                  <a:pt x="814779" y="224598"/>
                  <a:pt x="824130" y="244121"/>
                  <a:pt x="842833" y="259871"/>
                </a:cubicBezTo>
                <a:cubicBezTo>
                  <a:pt x="861536" y="275621"/>
                  <a:pt x="883356" y="283496"/>
                  <a:pt x="908293" y="283496"/>
                </a:cubicBezTo>
                <a:cubicBezTo>
                  <a:pt x="933230" y="283496"/>
                  <a:pt x="955050" y="275621"/>
                  <a:pt x="973753" y="259871"/>
                </a:cubicBezTo>
                <a:cubicBezTo>
                  <a:pt x="992455" y="244121"/>
                  <a:pt x="1001807" y="224598"/>
                  <a:pt x="1001807" y="201302"/>
                </a:cubicBezTo>
                <a:cubicBezTo>
                  <a:pt x="1001807" y="178005"/>
                  <a:pt x="992619" y="158482"/>
                  <a:pt x="974245" y="142732"/>
                </a:cubicBezTo>
                <a:cubicBezTo>
                  <a:pt x="955870" y="126982"/>
                  <a:pt x="933886" y="119108"/>
                  <a:pt x="908293" y="119108"/>
                </a:cubicBezTo>
                <a:close/>
                <a:moveTo>
                  <a:pt x="908293" y="0"/>
                </a:moveTo>
                <a:cubicBezTo>
                  <a:pt x="976542" y="0"/>
                  <a:pt x="1033306" y="18047"/>
                  <a:pt x="1078587" y="54140"/>
                </a:cubicBezTo>
                <a:cubicBezTo>
                  <a:pt x="1123867" y="90233"/>
                  <a:pt x="1146507" y="134693"/>
                  <a:pt x="1146507" y="187521"/>
                </a:cubicBezTo>
                <a:cubicBezTo>
                  <a:pt x="1146507" y="240348"/>
                  <a:pt x="1126164" y="285793"/>
                  <a:pt x="1085477" y="323854"/>
                </a:cubicBezTo>
                <a:cubicBezTo>
                  <a:pt x="1142570" y="367822"/>
                  <a:pt x="1171116" y="425572"/>
                  <a:pt x="1171116" y="497102"/>
                </a:cubicBezTo>
                <a:cubicBezTo>
                  <a:pt x="1171116" y="557476"/>
                  <a:pt x="1146835" y="608334"/>
                  <a:pt x="1098274" y="649678"/>
                </a:cubicBezTo>
                <a:cubicBezTo>
                  <a:pt x="1049712" y="691021"/>
                  <a:pt x="986385" y="711692"/>
                  <a:pt x="908293" y="711692"/>
                </a:cubicBezTo>
                <a:cubicBezTo>
                  <a:pt x="830200" y="711692"/>
                  <a:pt x="766874" y="691021"/>
                  <a:pt x="718311" y="649678"/>
                </a:cubicBezTo>
                <a:cubicBezTo>
                  <a:pt x="669750" y="608334"/>
                  <a:pt x="645469" y="557476"/>
                  <a:pt x="645469" y="497102"/>
                </a:cubicBezTo>
                <a:cubicBezTo>
                  <a:pt x="645469" y="425572"/>
                  <a:pt x="674015" y="367822"/>
                  <a:pt x="731108" y="323854"/>
                </a:cubicBezTo>
                <a:cubicBezTo>
                  <a:pt x="689765" y="285136"/>
                  <a:pt x="669094" y="239528"/>
                  <a:pt x="669094" y="187029"/>
                </a:cubicBezTo>
                <a:cubicBezTo>
                  <a:pt x="669094" y="134529"/>
                  <a:pt x="691898" y="90233"/>
                  <a:pt x="737507" y="54140"/>
                </a:cubicBezTo>
                <a:cubicBezTo>
                  <a:pt x="783115" y="18047"/>
                  <a:pt x="840044" y="0"/>
                  <a:pt x="908293" y="0"/>
                </a:cubicBez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smtClean="0"/>
              <a:t>.</a:t>
            </a:r>
          </a:p>
        </p:txBody>
      </p:sp>
      <p:sp>
        <p:nvSpPr>
          <p:cNvPr id="3" name="Picture Placeholder 13"/>
          <p:cNvSpPr>
            <a:spLocks noGrp="1"/>
          </p:cNvSpPr>
          <p:nvPr>
            <p:ph type="pic" sz="quarter" idx="23"/>
          </p:nvPr>
        </p:nvSpPr>
        <p:spPr>
          <a:xfrm>
            <a:off x="4618037" y="1524000"/>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406706895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5_ภาพนิ่งชื่อเรื่อง">
    <p:spTree>
      <p:nvGrpSpPr>
        <p:cNvPr id="1" name=""/>
        <p:cNvGrpSpPr/>
        <p:nvPr/>
      </p:nvGrpSpPr>
      <p:grpSpPr>
        <a:xfrm>
          <a:off x="0" y="0"/>
          <a:ext cx="0" cy="0"/>
          <a:chOff x="0" y="0"/>
          <a:chExt cx="0" cy="0"/>
        </a:xfrm>
      </p:grpSpPr>
      <p:sp>
        <p:nvSpPr>
          <p:cNvPr id="2" name="Рисунок 30"/>
          <p:cNvSpPr>
            <a:spLocks noGrp="1"/>
          </p:cNvSpPr>
          <p:nvPr>
            <p:ph type="pic" sz="quarter" idx="112" hasCustomPrompt="1"/>
          </p:nvPr>
        </p:nvSpPr>
        <p:spPr>
          <a:xfrm>
            <a:off x="2466533" y="3657600"/>
            <a:ext cx="10685904" cy="6477000"/>
          </a:xfrm>
          <a:custGeom>
            <a:avLst/>
            <a:gdLst>
              <a:gd name="connsiteX0" fmla="*/ 905436 w 1174166"/>
              <a:gd name="connsiteY0" fmla="*/ 128951 h 711692"/>
              <a:gd name="connsiteX1" fmla="*/ 833086 w 1174166"/>
              <a:gd name="connsiteY1" fmla="*/ 157006 h 711692"/>
              <a:gd name="connsiteX2" fmla="*/ 805032 w 1174166"/>
              <a:gd name="connsiteY2" fmla="*/ 228371 h 711692"/>
              <a:gd name="connsiteX3" fmla="*/ 830625 w 1174166"/>
              <a:gd name="connsiteY3" fmla="*/ 301706 h 711692"/>
              <a:gd name="connsiteX4" fmla="*/ 901991 w 1174166"/>
              <a:gd name="connsiteY4" fmla="*/ 331729 h 711692"/>
              <a:gd name="connsiteX5" fmla="*/ 978279 w 1174166"/>
              <a:gd name="connsiteY5" fmla="*/ 305152 h 711692"/>
              <a:gd name="connsiteX6" fmla="*/ 1008794 w 1174166"/>
              <a:gd name="connsiteY6" fmla="*/ 235262 h 711692"/>
              <a:gd name="connsiteX7" fmla="*/ 979263 w 1174166"/>
              <a:gd name="connsiteY7" fmla="*/ 160451 h 711692"/>
              <a:gd name="connsiteX8" fmla="*/ 905436 w 1174166"/>
              <a:gd name="connsiteY8" fmla="*/ 128951 h 711692"/>
              <a:gd name="connsiteX9" fmla="*/ 284480 w 1174166"/>
              <a:gd name="connsiteY9" fmla="*/ 126982 h 711692"/>
              <a:gd name="connsiteX10" fmla="*/ 183091 w 1174166"/>
              <a:gd name="connsiteY10" fmla="*/ 189982 h 711692"/>
              <a:gd name="connsiteX11" fmla="*/ 150607 w 1174166"/>
              <a:gd name="connsiteY11" fmla="*/ 356339 h 711692"/>
              <a:gd name="connsiteX12" fmla="*/ 183091 w 1174166"/>
              <a:gd name="connsiteY12" fmla="*/ 522695 h 711692"/>
              <a:gd name="connsiteX13" fmla="*/ 284480 w 1174166"/>
              <a:gd name="connsiteY13" fmla="*/ 585694 h 711692"/>
              <a:gd name="connsiteX14" fmla="*/ 385869 w 1174166"/>
              <a:gd name="connsiteY14" fmla="*/ 522695 h 711692"/>
              <a:gd name="connsiteX15" fmla="*/ 418353 w 1174166"/>
              <a:gd name="connsiteY15" fmla="*/ 356339 h 711692"/>
              <a:gd name="connsiteX16" fmla="*/ 385869 w 1174166"/>
              <a:gd name="connsiteY16" fmla="*/ 189982 h 711692"/>
              <a:gd name="connsiteX17" fmla="*/ 284480 w 1174166"/>
              <a:gd name="connsiteY17" fmla="*/ 126982 h 711692"/>
              <a:gd name="connsiteX18" fmla="*/ 905436 w 1174166"/>
              <a:gd name="connsiteY18" fmla="*/ 0 h 711692"/>
              <a:gd name="connsiteX19" fmla="*/ 1031927 w 1174166"/>
              <a:gd name="connsiteY19" fmla="*/ 28055 h 711692"/>
              <a:gd name="connsiteX20" fmla="*/ 1116089 w 1174166"/>
              <a:gd name="connsiteY20" fmla="*/ 106311 h 711692"/>
              <a:gd name="connsiteX21" fmla="*/ 1174166 w 1174166"/>
              <a:gd name="connsiteY21" fmla="*/ 350432 h 711692"/>
              <a:gd name="connsiteX22" fmla="*/ 1151034 w 1174166"/>
              <a:gd name="connsiteY22" fmla="*/ 516297 h 711692"/>
              <a:gd name="connsiteX23" fmla="*/ 1088527 w 1174166"/>
              <a:gd name="connsiteY23" fmla="*/ 629006 h 711692"/>
              <a:gd name="connsiteX24" fmla="*/ 892640 w 1174166"/>
              <a:gd name="connsiteY24" fmla="*/ 711692 h 711692"/>
              <a:gd name="connsiteX25" fmla="*/ 800110 w 1174166"/>
              <a:gd name="connsiteY25" fmla="*/ 697419 h 711692"/>
              <a:gd name="connsiteX26" fmla="*/ 733173 w 1174166"/>
              <a:gd name="connsiteY26" fmla="*/ 668872 h 711692"/>
              <a:gd name="connsiteX27" fmla="*/ 681002 w 1174166"/>
              <a:gd name="connsiteY27" fmla="*/ 631959 h 711692"/>
              <a:gd name="connsiteX28" fmla="*/ 757782 w 1174166"/>
              <a:gd name="connsiteY28" fmla="*/ 523679 h 711692"/>
              <a:gd name="connsiteX29" fmla="*/ 775993 w 1174166"/>
              <a:gd name="connsiteY29" fmla="*/ 538937 h 711692"/>
              <a:gd name="connsiteX30" fmla="*/ 819797 w 1174166"/>
              <a:gd name="connsiteY30" fmla="*/ 564038 h 711692"/>
              <a:gd name="connsiteX31" fmla="*/ 880827 w 1174166"/>
              <a:gd name="connsiteY31" fmla="*/ 579788 h 711692"/>
              <a:gd name="connsiteX32" fmla="*/ 979756 w 1174166"/>
              <a:gd name="connsiteY32" fmla="*/ 536968 h 711692"/>
              <a:gd name="connsiteX33" fmla="*/ 1022575 w 1174166"/>
              <a:gd name="connsiteY33" fmla="*/ 420322 h 711692"/>
              <a:gd name="connsiteX34" fmla="*/ 886733 w 1174166"/>
              <a:gd name="connsiteY34" fmla="*/ 462649 h 711692"/>
              <a:gd name="connsiteX35" fmla="*/ 725791 w 1174166"/>
              <a:gd name="connsiteY35" fmla="*/ 399158 h 711692"/>
              <a:gd name="connsiteX36" fmla="*/ 661315 w 1174166"/>
              <a:gd name="connsiteY36" fmla="*/ 231325 h 711692"/>
              <a:gd name="connsiteX37" fmla="*/ 730713 w 1174166"/>
              <a:gd name="connsiteY37" fmla="*/ 63492 h 711692"/>
              <a:gd name="connsiteX38" fmla="*/ 905436 w 1174166"/>
              <a:gd name="connsiteY38" fmla="*/ 0 h 711692"/>
              <a:gd name="connsiteX39" fmla="*/ 284480 w 1174166"/>
              <a:gd name="connsiteY39" fmla="*/ 0 h 711692"/>
              <a:gd name="connsiteX40" fmla="*/ 498086 w 1174166"/>
              <a:gd name="connsiteY40" fmla="*/ 96959 h 711692"/>
              <a:gd name="connsiteX41" fmla="*/ 568959 w 1174166"/>
              <a:gd name="connsiteY41" fmla="*/ 355846 h 711692"/>
              <a:gd name="connsiteX42" fmla="*/ 498086 w 1174166"/>
              <a:gd name="connsiteY42" fmla="*/ 614733 h 711692"/>
              <a:gd name="connsiteX43" fmla="*/ 284480 w 1174166"/>
              <a:gd name="connsiteY43" fmla="*/ 711692 h 711692"/>
              <a:gd name="connsiteX44" fmla="*/ 70874 w 1174166"/>
              <a:gd name="connsiteY44" fmla="*/ 614733 h 711692"/>
              <a:gd name="connsiteX45" fmla="*/ 0 w 1174166"/>
              <a:gd name="connsiteY45" fmla="*/ 355846 h 711692"/>
              <a:gd name="connsiteX46" fmla="*/ 70874 w 1174166"/>
              <a:gd name="connsiteY46" fmla="*/ 96959 h 711692"/>
              <a:gd name="connsiteX47" fmla="*/ 284480 w 1174166"/>
              <a:gd name="connsiteY47" fmla="*/ 0 h 7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74166" h="711692">
                <a:moveTo>
                  <a:pt x="905436" y="128951"/>
                </a:moveTo>
                <a:cubicBezTo>
                  <a:pt x="875906" y="128951"/>
                  <a:pt x="851788" y="138303"/>
                  <a:pt x="833086" y="157006"/>
                </a:cubicBezTo>
                <a:cubicBezTo>
                  <a:pt x="814383" y="175708"/>
                  <a:pt x="805032" y="199497"/>
                  <a:pt x="805032" y="228371"/>
                </a:cubicBezTo>
                <a:cubicBezTo>
                  <a:pt x="805032" y="257246"/>
                  <a:pt x="813563" y="281691"/>
                  <a:pt x="830625" y="301706"/>
                </a:cubicBezTo>
                <a:cubicBezTo>
                  <a:pt x="847687" y="321722"/>
                  <a:pt x="871476" y="331729"/>
                  <a:pt x="901991" y="331729"/>
                </a:cubicBezTo>
                <a:cubicBezTo>
                  <a:pt x="932506" y="331729"/>
                  <a:pt x="957936" y="322870"/>
                  <a:pt x="978279" y="305152"/>
                </a:cubicBezTo>
                <a:cubicBezTo>
                  <a:pt x="998622" y="287433"/>
                  <a:pt x="1008794" y="264137"/>
                  <a:pt x="1008794" y="235262"/>
                </a:cubicBezTo>
                <a:cubicBezTo>
                  <a:pt x="1008794" y="206387"/>
                  <a:pt x="998950" y="181451"/>
                  <a:pt x="979263" y="160451"/>
                </a:cubicBezTo>
                <a:cubicBezTo>
                  <a:pt x="959576" y="139451"/>
                  <a:pt x="934967" y="128951"/>
                  <a:pt x="905436" y="128951"/>
                </a:cubicBezTo>
                <a:close/>
                <a:moveTo>
                  <a:pt x="284480" y="126982"/>
                </a:moveTo>
                <a:cubicBezTo>
                  <a:pt x="238543" y="126982"/>
                  <a:pt x="204747" y="147982"/>
                  <a:pt x="183091" y="189982"/>
                </a:cubicBezTo>
                <a:cubicBezTo>
                  <a:pt x="161435" y="231981"/>
                  <a:pt x="150607" y="287433"/>
                  <a:pt x="150607" y="356339"/>
                </a:cubicBezTo>
                <a:cubicBezTo>
                  <a:pt x="150607" y="425243"/>
                  <a:pt x="161435" y="480696"/>
                  <a:pt x="183091" y="522695"/>
                </a:cubicBezTo>
                <a:cubicBezTo>
                  <a:pt x="204747" y="564694"/>
                  <a:pt x="238543" y="585694"/>
                  <a:pt x="284480" y="585694"/>
                </a:cubicBezTo>
                <a:cubicBezTo>
                  <a:pt x="330417" y="585694"/>
                  <a:pt x="364213" y="564694"/>
                  <a:pt x="385869" y="522695"/>
                </a:cubicBezTo>
                <a:cubicBezTo>
                  <a:pt x="407525" y="480696"/>
                  <a:pt x="418353" y="425243"/>
                  <a:pt x="418353" y="356339"/>
                </a:cubicBezTo>
                <a:cubicBezTo>
                  <a:pt x="418353" y="287433"/>
                  <a:pt x="407525" y="231981"/>
                  <a:pt x="385869" y="189982"/>
                </a:cubicBezTo>
                <a:cubicBezTo>
                  <a:pt x="364213" y="147982"/>
                  <a:pt x="330417" y="126982"/>
                  <a:pt x="284480" y="126982"/>
                </a:cubicBezTo>
                <a:close/>
                <a:moveTo>
                  <a:pt x="905436" y="0"/>
                </a:moveTo>
                <a:cubicBezTo>
                  <a:pt x="953998" y="0"/>
                  <a:pt x="996161" y="9351"/>
                  <a:pt x="1031927" y="28055"/>
                </a:cubicBezTo>
                <a:cubicBezTo>
                  <a:pt x="1067692" y="46757"/>
                  <a:pt x="1095746" y="72843"/>
                  <a:pt x="1116089" y="106311"/>
                </a:cubicBezTo>
                <a:cubicBezTo>
                  <a:pt x="1154807" y="171279"/>
                  <a:pt x="1174166" y="252653"/>
                  <a:pt x="1174166" y="350432"/>
                </a:cubicBezTo>
                <a:cubicBezTo>
                  <a:pt x="1174166" y="413431"/>
                  <a:pt x="1166455" y="468719"/>
                  <a:pt x="1151034" y="516297"/>
                </a:cubicBezTo>
                <a:cubicBezTo>
                  <a:pt x="1135612" y="563874"/>
                  <a:pt x="1114777" y="601444"/>
                  <a:pt x="1088527" y="629006"/>
                </a:cubicBezTo>
                <a:cubicBezTo>
                  <a:pt x="1034715" y="684130"/>
                  <a:pt x="969419" y="711692"/>
                  <a:pt x="892640" y="711692"/>
                </a:cubicBezTo>
                <a:cubicBezTo>
                  <a:pt x="860484" y="711692"/>
                  <a:pt x="829640" y="706935"/>
                  <a:pt x="800110" y="697419"/>
                </a:cubicBezTo>
                <a:cubicBezTo>
                  <a:pt x="770579" y="687904"/>
                  <a:pt x="748267" y="678388"/>
                  <a:pt x="733173" y="668872"/>
                </a:cubicBezTo>
                <a:cubicBezTo>
                  <a:pt x="718080" y="659357"/>
                  <a:pt x="700690" y="647052"/>
                  <a:pt x="681002" y="631959"/>
                </a:cubicBezTo>
                <a:lnTo>
                  <a:pt x="757782" y="523679"/>
                </a:lnTo>
                <a:cubicBezTo>
                  <a:pt x="762376" y="527617"/>
                  <a:pt x="768446" y="532703"/>
                  <a:pt x="775993" y="538937"/>
                </a:cubicBezTo>
                <a:cubicBezTo>
                  <a:pt x="783540" y="545171"/>
                  <a:pt x="798141" y="553538"/>
                  <a:pt x="819797" y="564038"/>
                </a:cubicBezTo>
                <a:cubicBezTo>
                  <a:pt x="841453" y="574538"/>
                  <a:pt x="861796" y="579788"/>
                  <a:pt x="880827" y="579788"/>
                </a:cubicBezTo>
                <a:cubicBezTo>
                  <a:pt x="923483" y="579788"/>
                  <a:pt x="956459" y="565514"/>
                  <a:pt x="979756" y="536968"/>
                </a:cubicBezTo>
                <a:cubicBezTo>
                  <a:pt x="1003052" y="508422"/>
                  <a:pt x="1017325" y="469540"/>
                  <a:pt x="1022575" y="420322"/>
                </a:cubicBezTo>
                <a:cubicBezTo>
                  <a:pt x="980576" y="448540"/>
                  <a:pt x="935295" y="462649"/>
                  <a:pt x="886733" y="462649"/>
                </a:cubicBezTo>
                <a:cubicBezTo>
                  <a:pt x="822422" y="462649"/>
                  <a:pt x="768775" y="441485"/>
                  <a:pt x="725791" y="399158"/>
                </a:cubicBezTo>
                <a:cubicBezTo>
                  <a:pt x="682807" y="356831"/>
                  <a:pt x="661315" y="300886"/>
                  <a:pt x="661315" y="231325"/>
                </a:cubicBezTo>
                <a:cubicBezTo>
                  <a:pt x="661315" y="161763"/>
                  <a:pt x="684448" y="105819"/>
                  <a:pt x="730713" y="63492"/>
                </a:cubicBezTo>
                <a:cubicBezTo>
                  <a:pt x="776977" y="21164"/>
                  <a:pt x="835219" y="0"/>
                  <a:pt x="905436" y="0"/>
                </a:cubicBezTo>
                <a:close/>
                <a:moveTo>
                  <a:pt x="284480" y="0"/>
                </a:moveTo>
                <a:cubicBezTo>
                  <a:pt x="379634" y="0"/>
                  <a:pt x="450836" y="32320"/>
                  <a:pt x="498086" y="96959"/>
                </a:cubicBezTo>
                <a:cubicBezTo>
                  <a:pt x="545335" y="161599"/>
                  <a:pt x="568959" y="247895"/>
                  <a:pt x="568959" y="355846"/>
                </a:cubicBezTo>
                <a:cubicBezTo>
                  <a:pt x="568959" y="463797"/>
                  <a:pt x="545335" y="550093"/>
                  <a:pt x="498086" y="614733"/>
                </a:cubicBezTo>
                <a:cubicBezTo>
                  <a:pt x="450836" y="679373"/>
                  <a:pt x="379634" y="711692"/>
                  <a:pt x="284480" y="711692"/>
                </a:cubicBezTo>
                <a:cubicBezTo>
                  <a:pt x="189326" y="711692"/>
                  <a:pt x="118123" y="679373"/>
                  <a:pt x="70874" y="614733"/>
                </a:cubicBezTo>
                <a:cubicBezTo>
                  <a:pt x="23625" y="550093"/>
                  <a:pt x="0" y="463797"/>
                  <a:pt x="0" y="355846"/>
                </a:cubicBezTo>
                <a:cubicBezTo>
                  <a:pt x="0" y="247895"/>
                  <a:pt x="23625" y="161599"/>
                  <a:pt x="70874" y="96959"/>
                </a:cubicBezTo>
                <a:cubicBezTo>
                  <a:pt x="118123" y="32320"/>
                  <a:pt x="189326" y="0"/>
                  <a:pt x="284480" y="0"/>
                </a:cubicBezTo>
                <a:close/>
              </a:path>
            </a:pathLst>
          </a:custGeom>
          <a:noFill/>
        </p:spPr>
        <p:txBody>
          <a:bodyPr wrap="square" anchor="ctr">
            <a:noAutofit/>
          </a:bodyPr>
          <a:lstStyle>
            <a:lvl1pPr marL="0" marR="0" indent="0" algn="ctr" defTabSz="447247" rtl="0" eaLnBrk="1" fontAlgn="auto" latinLnBrk="0" hangingPunct="1">
              <a:lnSpc>
                <a:spcPct val="150000"/>
              </a:lnSpc>
              <a:spcBef>
                <a:spcPts val="992"/>
              </a:spcBef>
              <a:spcAft>
                <a:spcPts val="0"/>
              </a:spcAft>
              <a:buClrTx/>
              <a:buSzPct val="100000"/>
              <a:buFontTx/>
              <a:buNone/>
              <a:tabLst/>
              <a:defRPr/>
            </a:lvl1pPr>
          </a:lstStyle>
          <a:p>
            <a:r>
              <a:rPr lang="en-US" dirty="0" smtClean="0"/>
              <a:t>.</a:t>
            </a:r>
          </a:p>
        </p:txBody>
      </p:sp>
      <p:sp>
        <p:nvSpPr>
          <p:cNvPr id="3" name="Picture Placeholder 13"/>
          <p:cNvSpPr>
            <a:spLocks noGrp="1"/>
          </p:cNvSpPr>
          <p:nvPr>
            <p:ph type="pic" sz="quarter" idx="23"/>
          </p:nvPr>
        </p:nvSpPr>
        <p:spPr>
          <a:xfrm>
            <a:off x="12923837" y="1855829"/>
            <a:ext cx="7632134" cy="10107571"/>
          </a:xfrm>
          <a:custGeom>
            <a:avLst/>
            <a:gdLst>
              <a:gd name="connsiteX0" fmla="*/ 0 w 4726685"/>
              <a:gd name="connsiteY0" fmla="*/ 0 h 8368109"/>
              <a:gd name="connsiteX1" fmla="*/ 4726685 w 4726685"/>
              <a:gd name="connsiteY1" fmla="*/ 0 h 8368109"/>
              <a:gd name="connsiteX2" fmla="*/ 4726685 w 4726685"/>
              <a:gd name="connsiteY2" fmla="*/ 8368109 h 8368109"/>
              <a:gd name="connsiteX3" fmla="*/ 0 w 4726685"/>
              <a:gd name="connsiteY3" fmla="*/ 8368109 h 8368109"/>
              <a:gd name="connsiteX4" fmla="*/ 0 w 4726685"/>
              <a:gd name="connsiteY4" fmla="*/ 0 h 8368109"/>
              <a:gd name="connsiteX0" fmla="*/ 0 w 6240175"/>
              <a:gd name="connsiteY0" fmla="*/ 31531 h 8399640"/>
              <a:gd name="connsiteX1" fmla="*/ 6240175 w 6240175"/>
              <a:gd name="connsiteY1" fmla="*/ 0 h 8399640"/>
              <a:gd name="connsiteX2" fmla="*/ 4726685 w 6240175"/>
              <a:gd name="connsiteY2" fmla="*/ 8399640 h 8399640"/>
              <a:gd name="connsiteX3" fmla="*/ 0 w 6240175"/>
              <a:gd name="connsiteY3" fmla="*/ 8399640 h 8399640"/>
              <a:gd name="connsiteX4" fmla="*/ 0 w 6240175"/>
              <a:gd name="connsiteY4" fmla="*/ 31531 h 8399640"/>
              <a:gd name="connsiteX0" fmla="*/ 1166648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166648 w 6240175"/>
              <a:gd name="connsiteY4" fmla="*/ 0 h 8399640"/>
              <a:gd name="connsiteX0" fmla="*/ 1292772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292772 w 6240175"/>
              <a:gd name="connsiteY4" fmla="*/ 0 h 8399640"/>
              <a:gd name="connsiteX0" fmla="*/ 1450427 w 6240175"/>
              <a:gd name="connsiteY0" fmla="*/ 0 h 8399640"/>
              <a:gd name="connsiteX1" fmla="*/ 6240175 w 6240175"/>
              <a:gd name="connsiteY1" fmla="*/ 0 h 8399640"/>
              <a:gd name="connsiteX2" fmla="*/ 4726685 w 6240175"/>
              <a:gd name="connsiteY2" fmla="*/ 8399640 h 8399640"/>
              <a:gd name="connsiteX3" fmla="*/ 0 w 6240175"/>
              <a:gd name="connsiteY3" fmla="*/ 8399640 h 8399640"/>
              <a:gd name="connsiteX4" fmla="*/ 1450427 w 6240175"/>
              <a:gd name="connsiteY4" fmla="*/ 0 h 8399640"/>
              <a:gd name="connsiteX0" fmla="*/ 1450427 w 6366300"/>
              <a:gd name="connsiteY0" fmla="*/ 31531 h 8431171"/>
              <a:gd name="connsiteX1" fmla="*/ 6366300 w 6366300"/>
              <a:gd name="connsiteY1" fmla="*/ 0 h 8431171"/>
              <a:gd name="connsiteX2" fmla="*/ 4726685 w 6366300"/>
              <a:gd name="connsiteY2" fmla="*/ 8431171 h 8431171"/>
              <a:gd name="connsiteX3" fmla="*/ 0 w 6366300"/>
              <a:gd name="connsiteY3" fmla="*/ 8431171 h 8431171"/>
              <a:gd name="connsiteX4" fmla="*/ 1450427 w 6366300"/>
              <a:gd name="connsiteY4" fmla="*/ 31531 h 8431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300" h="8431171">
                <a:moveTo>
                  <a:pt x="1450427" y="31531"/>
                </a:moveTo>
                <a:lnTo>
                  <a:pt x="6366300" y="0"/>
                </a:lnTo>
                <a:lnTo>
                  <a:pt x="4726685" y="8431171"/>
                </a:lnTo>
                <a:lnTo>
                  <a:pt x="0" y="8431171"/>
                </a:lnTo>
                <a:lnTo>
                  <a:pt x="1450427" y="31531"/>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109293147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ภาพนิ่งชื่อเรื่อง">
    <p:spTree>
      <p:nvGrpSpPr>
        <p:cNvPr id="1" name=""/>
        <p:cNvGrpSpPr/>
        <p:nvPr/>
      </p:nvGrpSpPr>
      <p:grpSpPr>
        <a:xfrm>
          <a:off x="0" y="0"/>
          <a:ext cx="0" cy="0"/>
          <a:chOff x="0" y="0"/>
          <a:chExt cx="0" cy="0"/>
        </a:xfrm>
      </p:grpSpPr>
      <p:sp>
        <p:nvSpPr>
          <p:cNvPr id="3" name="Рисунок 31"/>
          <p:cNvSpPr>
            <a:spLocks noGrp="1"/>
          </p:cNvSpPr>
          <p:nvPr>
            <p:ph type="pic" sz="quarter" idx="65"/>
          </p:nvPr>
        </p:nvSpPr>
        <p:spPr>
          <a:xfrm>
            <a:off x="10790237" y="1041291"/>
            <a:ext cx="11125200" cy="11150709"/>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Tree>
    <p:extLst>
      <p:ext uri="{BB962C8B-B14F-4D97-AF65-F5344CB8AC3E}">
        <p14:creationId xmlns:p14="http://schemas.microsoft.com/office/powerpoint/2010/main" val="4065514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ภาพนิ่งชื่อเรื่อง">
    <p:spTree>
      <p:nvGrpSpPr>
        <p:cNvPr id="1" name=""/>
        <p:cNvGrpSpPr/>
        <p:nvPr/>
      </p:nvGrpSpPr>
      <p:grpSpPr>
        <a:xfrm>
          <a:off x="0" y="0"/>
          <a:ext cx="0" cy="0"/>
          <a:chOff x="0" y="0"/>
          <a:chExt cx="0" cy="0"/>
        </a:xfrm>
      </p:grpSpPr>
      <p:sp>
        <p:nvSpPr>
          <p:cNvPr id="3" name="Рисунок 31"/>
          <p:cNvSpPr>
            <a:spLocks noGrp="1"/>
          </p:cNvSpPr>
          <p:nvPr>
            <p:ph type="pic" sz="quarter" idx="65"/>
          </p:nvPr>
        </p:nvSpPr>
        <p:spPr>
          <a:xfrm>
            <a:off x="1951037" y="1346091"/>
            <a:ext cx="11125200" cy="11150709"/>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
        <p:nvSpPr>
          <p:cNvPr id="4" name="Рисунок 31"/>
          <p:cNvSpPr>
            <a:spLocks noGrp="1"/>
          </p:cNvSpPr>
          <p:nvPr>
            <p:ph type="pic" sz="quarter" idx="66"/>
          </p:nvPr>
        </p:nvSpPr>
        <p:spPr>
          <a:xfrm>
            <a:off x="11628437" y="3156545"/>
            <a:ext cx="8001000" cy="8019346"/>
          </a:xfrm>
          <a:custGeom>
            <a:avLst/>
            <a:gdLst>
              <a:gd name="connsiteX0" fmla="*/ 1857376 w 3706252"/>
              <a:gd name="connsiteY0" fmla="*/ 928687 h 3714750"/>
              <a:gd name="connsiteX1" fmla="*/ 928688 w 3706252"/>
              <a:gd name="connsiteY1" fmla="*/ 1857375 h 3714750"/>
              <a:gd name="connsiteX2" fmla="*/ 1857376 w 3706252"/>
              <a:gd name="connsiteY2" fmla="*/ 2786063 h 3714750"/>
              <a:gd name="connsiteX3" fmla="*/ 2786064 w 3706252"/>
              <a:gd name="connsiteY3" fmla="*/ 1857375 h 3714750"/>
              <a:gd name="connsiteX4" fmla="*/ 1857376 w 3706252"/>
              <a:gd name="connsiteY4" fmla="*/ 928687 h 3714750"/>
              <a:gd name="connsiteX5" fmla="*/ 1857375 w 3706252"/>
              <a:gd name="connsiteY5" fmla="*/ 0 h 3714750"/>
              <a:gd name="connsiteX6" fmla="*/ 3705161 w 3706252"/>
              <a:gd name="connsiteY6" fmla="*/ 1667469 h 3714750"/>
              <a:gd name="connsiteX7" fmla="*/ 3706252 w 3706252"/>
              <a:gd name="connsiteY7" fmla="*/ 1689083 h 3714750"/>
              <a:gd name="connsiteX8" fmla="*/ 3706252 w 3706252"/>
              <a:gd name="connsiteY8" fmla="*/ 2025667 h 3714750"/>
              <a:gd name="connsiteX9" fmla="*/ 3705161 w 3706252"/>
              <a:gd name="connsiteY9" fmla="*/ 2047281 h 3714750"/>
              <a:gd name="connsiteX10" fmla="*/ 1857375 w 3706252"/>
              <a:gd name="connsiteY10" fmla="*/ 3714750 h 3714750"/>
              <a:gd name="connsiteX11" fmla="*/ 0 w 3706252"/>
              <a:gd name="connsiteY11" fmla="*/ 1857375 h 3714750"/>
              <a:gd name="connsiteX12" fmla="*/ 1857375 w 3706252"/>
              <a:gd name="connsiteY12" fmla="*/ 0 h 371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6252" h="3714750">
                <a:moveTo>
                  <a:pt x="1857376" y="928687"/>
                </a:moveTo>
                <a:cubicBezTo>
                  <a:pt x="1344476" y="928687"/>
                  <a:pt x="928688" y="1344475"/>
                  <a:pt x="928688" y="1857375"/>
                </a:cubicBezTo>
                <a:cubicBezTo>
                  <a:pt x="928688" y="2370275"/>
                  <a:pt x="1344476" y="2786063"/>
                  <a:pt x="1857376" y="2786063"/>
                </a:cubicBezTo>
                <a:cubicBezTo>
                  <a:pt x="2370276" y="2786063"/>
                  <a:pt x="2786064" y="2370275"/>
                  <a:pt x="2786064" y="1857375"/>
                </a:cubicBezTo>
                <a:cubicBezTo>
                  <a:pt x="2786064" y="1344475"/>
                  <a:pt x="2370276" y="928687"/>
                  <a:pt x="1857376" y="928687"/>
                </a:cubicBezTo>
                <a:close/>
                <a:moveTo>
                  <a:pt x="1857375" y="0"/>
                </a:moveTo>
                <a:cubicBezTo>
                  <a:pt x="2819062" y="0"/>
                  <a:pt x="3610044" y="730877"/>
                  <a:pt x="3705161" y="1667469"/>
                </a:cubicBezTo>
                <a:lnTo>
                  <a:pt x="3706252" y="1689083"/>
                </a:lnTo>
                <a:lnTo>
                  <a:pt x="3706252" y="2025667"/>
                </a:lnTo>
                <a:lnTo>
                  <a:pt x="3705161" y="2047281"/>
                </a:lnTo>
                <a:cubicBezTo>
                  <a:pt x="3610044" y="2983874"/>
                  <a:pt x="2819062" y="3714750"/>
                  <a:pt x="1857375" y="3714750"/>
                </a:cubicBezTo>
                <a:cubicBezTo>
                  <a:pt x="831575" y="3714750"/>
                  <a:pt x="0" y="2883175"/>
                  <a:pt x="0" y="1857375"/>
                </a:cubicBezTo>
                <a:cubicBezTo>
                  <a:pt x="0" y="831575"/>
                  <a:pt x="831575" y="0"/>
                  <a:pt x="1857375" y="0"/>
                </a:cubicBezTo>
                <a:close/>
              </a:path>
            </a:pathLst>
          </a:custGeom>
          <a:noFill/>
        </p:spPr>
        <p:txBody>
          <a:bodyPr wrap="square" anchor="ctr" anchorCtr="0">
            <a:noAutofit/>
          </a:bodyPr>
          <a:lstStyle>
            <a:lvl1pPr algn="ctr">
              <a:defRPr sz="1000"/>
            </a:lvl1pPr>
          </a:lstStyle>
          <a:p>
            <a:endParaRPr lang="en-US" dirty="0"/>
          </a:p>
        </p:txBody>
      </p:sp>
    </p:spTree>
    <p:extLst>
      <p:ext uri="{BB962C8B-B14F-4D97-AF65-F5344CB8AC3E}">
        <p14:creationId xmlns:p14="http://schemas.microsoft.com/office/powerpoint/2010/main" val="7093584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ภาพนิ่งชื่อเรื่อง">
    <p:spTree>
      <p:nvGrpSpPr>
        <p:cNvPr id="1" name=""/>
        <p:cNvGrpSpPr/>
        <p:nvPr/>
      </p:nvGrpSpPr>
      <p:grpSpPr>
        <a:xfrm>
          <a:off x="0" y="0"/>
          <a:ext cx="0" cy="0"/>
          <a:chOff x="0" y="0"/>
          <a:chExt cx="0" cy="0"/>
        </a:xfrm>
      </p:grpSpPr>
      <p:sp>
        <p:nvSpPr>
          <p:cNvPr id="5" name="Picture Placeholder 6">
            <a:extLst>
              <a:ext uri="{FF2B5EF4-FFF2-40B4-BE49-F238E27FC236}">
                <a16:creationId xmlns="" xmlns:a16="http://schemas.microsoft.com/office/drawing/2014/main" id="{94DB4094-3578-48A9-84CC-842E3D9B004C}"/>
              </a:ext>
            </a:extLst>
          </p:cNvPr>
          <p:cNvSpPr>
            <a:spLocks noGrp="1"/>
          </p:cNvSpPr>
          <p:nvPr>
            <p:ph type="pic" sz="quarter" idx="10"/>
          </p:nvPr>
        </p:nvSpPr>
        <p:spPr>
          <a:xfrm>
            <a:off x="3864990" y="1219200"/>
            <a:ext cx="5359364" cy="5053586"/>
          </a:xfrm>
          <a:prstGeom prst="diamond">
            <a:avLst/>
          </a:prstGeom>
        </p:spPr>
        <p:txBody>
          <a:bodyPr/>
          <a:lstStyle>
            <a:lvl1pPr>
              <a:defRPr sz="1600"/>
            </a:lvl1pPr>
          </a:lstStyle>
          <a:p>
            <a:pPr lvl="0"/>
            <a:endParaRPr lang="id-ID" noProof="0"/>
          </a:p>
        </p:txBody>
      </p:sp>
      <p:sp>
        <p:nvSpPr>
          <p:cNvPr id="6" name="Picture Placeholder 6">
            <a:extLst>
              <a:ext uri="{FF2B5EF4-FFF2-40B4-BE49-F238E27FC236}">
                <a16:creationId xmlns="" xmlns:a16="http://schemas.microsoft.com/office/drawing/2014/main" id="{737270DC-7642-4E99-A410-F9E5DB38824D}"/>
              </a:ext>
            </a:extLst>
          </p:cNvPr>
          <p:cNvSpPr>
            <a:spLocks noGrp="1"/>
          </p:cNvSpPr>
          <p:nvPr>
            <p:ph type="pic" sz="quarter" idx="11"/>
          </p:nvPr>
        </p:nvSpPr>
        <p:spPr>
          <a:xfrm>
            <a:off x="6754818" y="1494530"/>
            <a:ext cx="10588619" cy="9984484"/>
          </a:xfrm>
          <a:prstGeom prst="diamond">
            <a:avLst/>
          </a:prstGeom>
        </p:spPr>
        <p:txBody>
          <a:bodyPr/>
          <a:lstStyle>
            <a:lvl1pPr>
              <a:defRPr sz="1600"/>
            </a:lvl1pPr>
          </a:lstStyle>
          <a:p>
            <a:pPr lvl="0"/>
            <a:endParaRPr lang="id-ID" noProof="0"/>
          </a:p>
        </p:txBody>
      </p:sp>
      <p:sp>
        <p:nvSpPr>
          <p:cNvPr id="7" name="Picture Placeholder 6">
            <a:extLst>
              <a:ext uri="{FF2B5EF4-FFF2-40B4-BE49-F238E27FC236}">
                <a16:creationId xmlns="" xmlns:a16="http://schemas.microsoft.com/office/drawing/2014/main" id="{A82B8E6D-5DED-4AB1-8853-CA9F6DBC26CB}"/>
              </a:ext>
            </a:extLst>
          </p:cNvPr>
          <p:cNvSpPr>
            <a:spLocks noGrp="1"/>
          </p:cNvSpPr>
          <p:nvPr>
            <p:ph type="pic" sz="quarter" idx="12"/>
          </p:nvPr>
        </p:nvSpPr>
        <p:spPr>
          <a:xfrm>
            <a:off x="1807590" y="5715000"/>
            <a:ext cx="7475637" cy="7049114"/>
          </a:xfrm>
          <a:prstGeom prst="diamond">
            <a:avLst/>
          </a:prstGeom>
        </p:spPr>
        <p:txBody>
          <a:bodyPr/>
          <a:lstStyle>
            <a:lvl1pPr>
              <a:defRPr sz="1600"/>
            </a:lvl1pPr>
          </a:lstStyle>
          <a:p>
            <a:pPr lvl="0"/>
            <a:endParaRPr lang="id-ID" noProof="0"/>
          </a:p>
        </p:txBody>
      </p:sp>
    </p:spTree>
    <p:extLst>
      <p:ext uri="{BB962C8B-B14F-4D97-AF65-F5344CB8AC3E}">
        <p14:creationId xmlns:p14="http://schemas.microsoft.com/office/powerpoint/2010/main" val="61298638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ภาพนิ่งชื่อเรื่อง">
    <p:spTree>
      <p:nvGrpSpPr>
        <p:cNvPr id="1" name=""/>
        <p:cNvGrpSpPr/>
        <p:nvPr/>
      </p:nvGrpSpPr>
      <p:grpSpPr>
        <a:xfrm>
          <a:off x="0" y="0"/>
          <a:ext cx="0" cy="0"/>
          <a:chOff x="0" y="0"/>
          <a:chExt cx="0" cy="0"/>
        </a:xfrm>
      </p:grpSpPr>
      <p:sp>
        <p:nvSpPr>
          <p:cNvPr id="8" name="Picture Placeholder 4">
            <a:extLst>
              <a:ext uri="{FF2B5EF4-FFF2-40B4-BE49-F238E27FC236}">
                <a16:creationId xmlns="" xmlns:a16="http://schemas.microsoft.com/office/drawing/2014/main" id="{3EB09AAE-0DB1-43A2-A5DB-E2B844558742}"/>
              </a:ext>
            </a:extLst>
          </p:cNvPr>
          <p:cNvSpPr>
            <a:spLocks noGrp="1"/>
          </p:cNvSpPr>
          <p:nvPr>
            <p:ph type="pic" sz="quarter" idx="10"/>
          </p:nvPr>
        </p:nvSpPr>
        <p:spPr>
          <a:xfrm>
            <a:off x="0" y="0"/>
            <a:ext cx="13144500" cy="13716000"/>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pPr lvl="0"/>
            <a:endParaRPr lang="en-US" noProof="0"/>
          </a:p>
        </p:txBody>
      </p:sp>
    </p:spTree>
    <p:extLst>
      <p:ext uri="{BB962C8B-B14F-4D97-AF65-F5344CB8AC3E}">
        <p14:creationId xmlns:p14="http://schemas.microsoft.com/office/powerpoint/2010/main" val="203052824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ภาพนิ่งชื่อเรื่อง">
    <p:spTree>
      <p:nvGrpSpPr>
        <p:cNvPr id="1" name=""/>
        <p:cNvGrpSpPr/>
        <p:nvPr/>
      </p:nvGrpSpPr>
      <p:grpSpPr>
        <a:xfrm>
          <a:off x="0" y="0"/>
          <a:ext cx="0" cy="0"/>
          <a:chOff x="0" y="0"/>
          <a:chExt cx="0" cy="0"/>
        </a:xfrm>
      </p:grpSpPr>
      <p:sp>
        <p:nvSpPr>
          <p:cNvPr id="8" name="Picture Placeholder 4">
            <a:extLst>
              <a:ext uri="{FF2B5EF4-FFF2-40B4-BE49-F238E27FC236}">
                <a16:creationId xmlns="" xmlns:a16="http://schemas.microsoft.com/office/drawing/2014/main" id="{3EB09AAE-0DB1-43A2-A5DB-E2B844558742}"/>
              </a:ext>
            </a:extLst>
          </p:cNvPr>
          <p:cNvSpPr>
            <a:spLocks noGrp="1"/>
          </p:cNvSpPr>
          <p:nvPr>
            <p:ph type="pic" sz="quarter" idx="10"/>
          </p:nvPr>
        </p:nvSpPr>
        <p:spPr>
          <a:xfrm>
            <a:off x="0" y="0"/>
            <a:ext cx="19040806" cy="13747532"/>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 name="connsiteX0" fmla="*/ 0 w 6572250"/>
              <a:gd name="connsiteY0" fmla="*/ 0 h 6873766"/>
              <a:gd name="connsiteX1" fmla="*/ 6572250 w 6572250"/>
              <a:gd name="connsiteY1" fmla="*/ 0 h 6873766"/>
              <a:gd name="connsiteX2" fmla="*/ 2410154 w 6572250"/>
              <a:gd name="connsiteY2" fmla="*/ 6873766 h 6873766"/>
              <a:gd name="connsiteX3" fmla="*/ 0 w 6572250"/>
              <a:gd name="connsiteY3" fmla="*/ 6858000 h 6873766"/>
              <a:gd name="connsiteX4" fmla="*/ 0 w 6572250"/>
              <a:gd name="connsiteY4" fmla="*/ 0 h 6873766"/>
              <a:gd name="connsiteX0" fmla="*/ 0 w 10214085"/>
              <a:gd name="connsiteY0" fmla="*/ 15766 h 6889532"/>
              <a:gd name="connsiteX1" fmla="*/ 10214085 w 10214085"/>
              <a:gd name="connsiteY1" fmla="*/ 0 h 6889532"/>
              <a:gd name="connsiteX2" fmla="*/ 2410154 w 10214085"/>
              <a:gd name="connsiteY2" fmla="*/ 6889532 h 6889532"/>
              <a:gd name="connsiteX3" fmla="*/ 0 w 10214085"/>
              <a:gd name="connsiteY3" fmla="*/ 6873766 h 6889532"/>
              <a:gd name="connsiteX4" fmla="*/ 0 w 10214085"/>
              <a:gd name="connsiteY4" fmla="*/ 15766 h 6889532"/>
              <a:gd name="connsiteX0" fmla="*/ 0 w 9520403"/>
              <a:gd name="connsiteY0" fmla="*/ 0 h 6873766"/>
              <a:gd name="connsiteX1" fmla="*/ 9520403 w 9520403"/>
              <a:gd name="connsiteY1" fmla="*/ 0 h 6873766"/>
              <a:gd name="connsiteX2" fmla="*/ 2410154 w 9520403"/>
              <a:gd name="connsiteY2" fmla="*/ 6873766 h 6873766"/>
              <a:gd name="connsiteX3" fmla="*/ 0 w 9520403"/>
              <a:gd name="connsiteY3" fmla="*/ 6858000 h 6873766"/>
              <a:gd name="connsiteX4" fmla="*/ 0 w 9520403"/>
              <a:gd name="connsiteY4" fmla="*/ 0 h 6873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0403" h="6873766">
                <a:moveTo>
                  <a:pt x="0" y="0"/>
                </a:moveTo>
                <a:lnTo>
                  <a:pt x="9520403" y="0"/>
                </a:lnTo>
                <a:lnTo>
                  <a:pt x="2410154" y="6873766"/>
                </a:lnTo>
                <a:lnTo>
                  <a:pt x="0" y="6858000"/>
                </a:lnTo>
                <a:lnTo>
                  <a:pt x="0" y="0"/>
                </a:lnTo>
                <a:close/>
              </a:path>
            </a:pathLst>
          </a:custGeom>
        </p:spPr>
        <p:txBody>
          <a:bodyPr wrap="square">
            <a:noAutofit/>
          </a:bodyPr>
          <a:lstStyle>
            <a:lvl1pPr>
              <a:defRPr sz="1600"/>
            </a:lvl1pPr>
          </a:lstStyle>
          <a:p>
            <a:pPr lvl="0"/>
            <a:endParaRPr lang="en-US" noProof="0"/>
          </a:p>
        </p:txBody>
      </p:sp>
    </p:spTree>
    <p:extLst>
      <p:ext uri="{BB962C8B-B14F-4D97-AF65-F5344CB8AC3E}">
        <p14:creationId xmlns:p14="http://schemas.microsoft.com/office/powerpoint/2010/main" val="101484641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ภาพนิ่งชื่อเรื่อง">
    <p:spTree>
      <p:nvGrpSpPr>
        <p:cNvPr id="1" name=""/>
        <p:cNvGrpSpPr/>
        <p:nvPr/>
      </p:nvGrpSpPr>
      <p:grpSpPr>
        <a:xfrm>
          <a:off x="0" y="0"/>
          <a:ext cx="0" cy="0"/>
          <a:chOff x="0" y="0"/>
          <a:chExt cx="0" cy="0"/>
        </a:xfrm>
      </p:grpSpPr>
      <p:sp>
        <p:nvSpPr>
          <p:cNvPr id="3" name="Picture Placeholder 18"/>
          <p:cNvSpPr>
            <a:spLocks noGrp="1"/>
          </p:cNvSpPr>
          <p:nvPr>
            <p:ph type="pic" sz="quarter" idx="15"/>
          </p:nvPr>
        </p:nvSpPr>
        <p:spPr>
          <a:xfrm>
            <a:off x="-182563" y="-76199"/>
            <a:ext cx="22334444" cy="13925000"/>
          </a:xfrm>
          <a:custGeom>
            <a:avLst/>
            <a:gdLst>
              <a:gd name="connsiteX0" fmla="*/ 8955694 w 11724934"/>
              <a:gd name="connsiteY0" fmla="*/ 2976334 h 13428667"/>
              <a:gd name="connsiteX1" fmla="*/ 3330999 w 11724934"/>
              <a:gd name="connsiteY1" fmla="*/ 12125956 h 13428667"/>
              <a:gd name="connsiteX2" fmla="*/ 3074428 w 11724934"/>
              <a:gd name="connsiteY2" fmla="*/ 11690634 h 13428667"/>
              <a:gd name="connsiteX3" fmla="*/ 8133670 w 11724934"/>
              <a:gd name="connsiteY3" fmla="*/ 3460824 h 13428667"/>
              <a:gd name="connsiteX4" fmla="*/ 6613112 w 11724934"/>
              <a:gd name="connsiteY4" fmla="*/ 2045671 h 13428667"/>
              <a:gd name="connsiteX5" fmla="*/ 988418 w 11724934"/>
              <a:gd name="connsiteY5" fmla="*/ 11195294 h 13428667"/>
              <a:gd name="connsiteX6" fmla="*/ 731845 w 11724934"/>
              <a:gd name="connsiteY6" fmla="*/ 10759973 h 13428667"/>
              <a:gd name="connsiteX7" fmla="*/ 5791089 w 11724934"/>
              <a:gd name="connsiteY7" fmla="*/ 2530161 h 13428667"/>
              <a:gd name="connsiteX8" fmla="*/ 10347090 w 11724934"/>
              <a:gd name="connsiteY8" fmla="*/ 1955479 h 13428667"/>
              <a:gd name="connsiteX9" fmla="*/ 3290281 w 11724934"/>
              <a:gd name="connsiteY9" fmla="*/ 13428667 h 13428667"/>
              <a:gd name="connsiteX10" fmla="*/ 2991235 w 11724934"/>
              <a:gd name="connsiteY10" fmla="*/ 12921283 h 13428667"/>
              <a:gd name="connsiteX11" fmla="*/ 9388443 w 11724934"/>
              <a:gd name="connsiteY11" fmla="*/ 2520493 h 13428667"/>
              <a:gd name="connsiteX12" fmla="*/ 9016568 w 11724934"/>
              <a:gd name="connsiteY12" fmla="*/ 1717422 h 13428667"/>
              <a:gd name="connsiteX13" fmla="*/ 3391873 w 11724934"/>
              <a:gd name="connsiteY13" fmla="*/ 10867044 h 13428667"/>
              <a:gd name="connsiteX14" fmla="*/ 3135302 w 11724934"/>
              <a:gd name="connsiteY14" fmla="*/ 10431723 h 13428667"/>
              <a:gd name="connsiteX15" fmla="*/ 8194543 w 11724934"/>
              <a:gd name="connsiteY15" fmla="*/ 2201912 h 13428667"/>
              <a:gd name="connsiteX16" fmla="*/ 8004509 w 11724934"/>
              <a:gd name="connsiteY16" fmla="*/ 1024816 h 13428667"/>
              <a:gd name="connsiteX17" fmla="*/ 947699 w 11724934"/>
              <a:gd name="connsiteY17" fmla="*/ 12498007 h 13428667"/>
              <a:gd name="connsiteX18" fmla="*/ 648653 w 11724934"/>
              <a:gd name="connsiteY18" fmla="*/ 11990622 h 13428667"/>
              <a:gd name="connsiteX19" fmla="*/ 7045862 w 11724934"/>
              <a:gd name="connsiteY19" fmla="*/ 1589830 h 13428667"/>
              <a:gd name="connsiteX20" fmla="*/ 11724934 w 11724934"/>
              <a:gd name="connsiteY20" fmla="*/ 930662 h 13428667"/>
              <a:gd name="connsiteX21" fmla="*/ 4668125 w 11724934"/>
              <a:gd name="connsiteY21" fmla="*/ 12403851 h 13428667"/>
              <a:gd name="connsiteX22" fmla="*/ 4369080 w 11724934"/>
              <a:gd name="connsiteY22" fmla="*/ 11896466 h 13428667"/>
              <a:gd name="connsiteX23" fmla="*/ 10766288 w 11724934"/>
              <a:gd name="connsiteY23" fmla="*/ 1495676 h 13428667"/>
              <a:gd name="connsiteX24" fmla="*/ 6673985 w 11724934"/>
              <a:gd name="connsiteY24" fmla="*/ 786761 h 13428667"/>
              <a:gd name="connsiteX25" fmla="*/ 1049293 w 11724934"/>
              <a:gd name="connsiteY25" fmla="*/ 9936384 h 13428667"/>
              <a:gd name="connsiteX26" fmla="*/ 792719 w 11724934"/>
              <a:gd name="connsiteY26" fmla="*/ 9501062 h 13428667"/>
              <a:gd name="connsiteX27" fmla="*/ 5851961 w 11724934"/>
              <a:gd name="connsiteY27" fmla="*/ 1271251 h 13428667"/>
              <a:gd name="connsiteX28" fmla="*/ 6440843 w 11724934"/>
              <a:gd name="connsiteY28" fmla="*/ 94156 h 13428667"/>
              <a:gd name="connsiteX29" fmla="*/ 278218 w 11724934"/>
              <a:gd name="connsiteY29" fmla="*/ 10053030 h 13428667"/>
              <a:gd name="connsiteX30" fmla="*/ 0 w 11724934"/>
              <a:gd name="connsiteY30" fmla="*/ 9580984 h 13428667"/>
              <a:gd name="connsiteX31" fmla="*/ 5543097 w 11724934"/>
              <a:gd name="connsiteY31" fmla="*/ 623276 h 13428667"/>
              <a:gd name="connsiteX32" fmla="*/ 9382354 w 11724934"/>
              <a:gd name="connsiteY32" fmla="*/ 0 h 13428667"/>
              <a:gd name="connsiteX33" fmla="*/ 2325545 w 11724934"/>
              <a:gd name="connsiteY33" fmla="*/ 11473190 h 13428667"/>
              <a:gd name="connsiteX34" fmla="*/ 2026498 w 11724934"/>
              <a:gd name="connsiteY34" fmla="*/ 10965805 h 13428667"/>
              <a:gd name="connsiteX35" fmla="*/ 8423706 w 11724934"/>
              <a:gd name="connsiteY35" fmla="*/ 565013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0 w 15797999"/>
              <a:gd name="connsiteY36" fmla="*/ 5008065 h 13428667"/>
              <a:gd name="connsiteX37" fmla="*/ 4073065 w 15797999"/>
              <a:gd name="connsiteY37" fmla="*/ 9580984 h 13428667"/>
              <a:gd name="connsiteX38" fmla="*/ 9616162 w 15797999"/>
              <a:gd name="connsiteY38" fmla="*/ 623276 h 13428667"/>
              <a:gd name="connsiteX39" fmla="*/ 10513908 w 15797999"/>
              <a:gd name="connsiteY39" fmla="*/ 94156 h 13428667"/>
              <a:gd name="connsiteX40" fmla="*/ 13455419 w 15797999"/>
              <a:gd name="connsiteY40" fmla="*/ 0 h 13428667"/>
              <a:gd name="connsiteX41" fmla="*/ 6398610 w 15797999"/>
              <a:gd name="connsiteY41" fmla="*/ 11473190 h 13428667"/>
              <a:gd name="connsiteX42" fmla="*/ 6099563 w 15797999"/>
              <a:gd name="connsiteY42" fmla="*/ 10965805 h 13428667"/>
              <a:gd name="connsiteX43" fmla="*/ 12496771 w 15797999"/>
              <a:gd name="connsiteY43" fmla="*/ 565013 h 13428667"/>
              <a:gd name="connsiteX44" fmla="*/ 13455419 w 15797999"/>
              <a:gd name="connsiteY44"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6330280 w 15797999"/>
              <a:gd name="connsiteY36" fmla="*/ 2021759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8741190 w 15797999"/>
              <a:gd name="connsiteY26" fmla="*/ 12403851 h 13428667"/>
              <a:gd name="connsiteX27" fmla="*/ 8442145 w 15797999"/>
              <a:gd name="connsiteY27" fmla="*/ 11896466 h 13428667"/>
              <a:gd name="connsiteX28" fmla="*/ 14839353 w 15797999"/>
              <a:gd name="connsiteY28" fmla="*/ 1495676 h 13428667"/>
              <a:gd name="connsiteX29" fmla="*/ 15797999 w 15797999"/>
              <a:gd name="connsiteY29" fmla="*/ 930662 h 13428667"/>
              <a:gd name="connsiteX30" fmla="*/ 10747050 w 15797999"/>
              <a:gd name="connsiteY30" fmla="*/ 786761 h 13428667"/>
              <a:gd name="connsiteX31" fmla="*/ 5122358 w 15797999"/>
              <a:gd name="connsiteY31" fmla="*/ 9936384 h 13428667"/>
              <a:gd name="connsiteX32" fmla="*/ 4865784 w 15797999"/>
              <a:gd name="connsiteY32" fmla="*/ 9501062 h 13428667"/>
              <a:gd name="connsiteX33" fmla="*/ 9925026 w 15797999"/>
              <a:gd name="connsiteY33" fmla="*/ 1271251 h 13428667"/>
              <a:gd name="connsiteX34" fmla="*/ 10747050 w 15797999"/>
              <a:gd name="connsiteY34" fmla="*/ 786761 h 13428667"/>
              <a:gd name="connsiteX35" fmla="*/ 10513908 w 15797999"/>
              <a:gd name="connsiteY35" fmla="*/ 94156 h 13428667"/>
              <a:gd name="connsiteX36" fmla="*/ 5447411 w 15797999"/>
              <a:gd name="connsiteY36" fmla="*/ 1044297 h 13428667"/>
              <a:gd name="connsiteX37" fmla="*/ 0 w 15797999"/>
              <a:gd name="connsiteY37" fmla="*/ 5008065 h 13428667"/>
              <a:gd name="connsiteX38" fmla="*/ 4073065 w 15797999"/>
              <a:gd name="connsiteY38" fmla="*/ 9580984 h 13428667"/>
              <a:gd name="connsiteX39" fmla="*/ 9616162 w 15797999"/>
              <a:gd name="connsiteY39" fmla="*/ 623276 h 13428667"/>
              <a:gd name="connsiteX40" fmla="*/ 10513908 w 15797999"/>
              <a:gd name="connsiteY40" fmla="*/ 94156 h 13428667"/>
              <a:gd name="connsiteX41" fmla="*/ 13455419 w 15797999"/>
              <a:gd name="connsiteY41" fmla="*/ 0 h 13428667"/>
              <a:gd name="connsiteX42" fmla="*/ 6398610 w 15797999"/>
              <a:gd name="connsiteY42" fmla="*/ 11473190 h 13428667"/>
              <a:gd name="connsiteX43" fmla="*/ 6099563 w 15797999"/>
              <a:gd name="connsiteY43" fmla="*/ 10965805 h 13428667"/>
              <a:gd name="connsiteX44" fmla="*/ 12496771 w 15797999"/>
              <a:gd name="connsiteY44" fmla="*/ 565013 h 13428667"/>
              <a:gd name="connsiteX45" fmla="*/ 13455419 w 15797999"/>
              <a:gd name="connsiteY45"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2321177 w 15797999"/>
              <a:gd name="connsiteY26" fmla="*/ 656222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3428667"/>
              <a:gd name="connsiteX1" fmla="*/ 7404064 w 15797999"/>
              <a:gd name="connsiteY1" fmla="*/ 12125956 h 13428667"/>
              <a:gd name="connsiteX2" fmla="*/ 7147493 w 15797999"/>
              <a:gd name="connsiteY2" fmla="*/ 11690634 h 13428667"/>
              <a:gd name="connsiteX3" fmla="*/ 12206735 w 15797999"/>
              <a:gd name="connsiteY3" fmla="*/ 3460824 h 13428667"/>
              <a:gd name="connsiteX4" fmla="*/ 13028759 w 15797999"/>
              <a:gd name="connsiteY4" fmla="*/ 2976334 h 13428667"/>
              <a:gd name="connsiteX5" fmla="*/ 10686177 w 15797999"/>
              <a:gd name="connsiteY5" fmla="*/ 2045671 h 13428667"/>
              <a:gd name="connsiteX6" fmla="*/ 5061483 w 15797999"/>
              <a:gd name="connsiteY6" fmla="*/ 11195294 h 13428667"/>
              <a:gd name="connsiteX7" fmla="*/ 4804910 w 15797999"/>
              <a:gd name="connsiteY7" fmla="*/ 10759973 h 13428667"/>
              <a:gd name="connsiteX8" fmla="*/ 9864154 w 15797999"/>
              <a:gd name="connsiteY8" fmla="*/ 2530161 h 13428667"/>
              <a:gd name="connsiteX9" fmla="*/ 10686177 w 15797999"/>
              <a:gd name="connsiteY9" fmla="*/ 2045671 h 13428667"/>
              <a:gd name="connsiteX10" fmla="*/ 14420155 w 15797999"/>
              <a:gd name="connsiteY10" fmla="*/ 1955479 h 13428667"/>
              <a:gd name="connsiteX11" fmla="*/ 7363346 w 15797999"/>
              <a:gd name="connsiteY11" fmla="*/ 13428667 h 13428667"/>
              <a:gd name="connsiteX12" fmla="*/ 7064300 w 15797999"/>
              <a:gd name="connsiteY12" fmla="*/ 12921283 h 13428667"/>
              <a:gd name="connsiteX13" fmla="*/ 13461508 w 15797999"/>
              <a:gd name="connsiteY13" fmla="*/ 2520493 h 13428667"/>
              <a:gd name="connsiteX14" fmla="*/ 14420155 w 15797999"/>
              <a:gd name="connsiteY14" fmla="*/ 1955479 h 13428667"/>
              <a:gd name="connsiteX15" fmla="*/ 13089633 w 15797999"/>
              <a:gd name="connsiteY15" fmla="*/ 1717422 h 13428667"/>
              <a:gd name="connsiteX16" fmla="*/ 7464938 w 15797999"/>
              <a:gd name="connsiteY16" fmla="*/ 10867044 h 13428667"/>
              <a:gd name="connsiteX17" fmla="*/ 7208367 w 15797999"/>
              <a:gd name="connsiteY17" fmla="*/ 10431723 h 13428667"/>
              <a:gd name="connsiteX18" fmla="*/ 12267608 w 15797999"/>
              <a:gd name="connsiteY18" fmla="*/ 2201912 h 13428667"/>
              <a:gd name="connsiteX19" fmla="*/ 13089633 w 15797999"/>
              <a:gd name="connsiteY19" fmla="*/ 1717422 h 13428667"/>
              <a:gd name="connsiteX20" fmla="*/ 12077574 w 15797999"/>
              <a:gd name="connsiteY20" fmla="*/ 1024816 h 13428667"/>
              <a:gd name="connsiteX21" fmla="*/ 5020764 w 15797999"/>
              <a:gd name="connsiteY21" fmla="*/ 12498007 h 13428667"/>
              <a:gd name="connsiteX22" fmla="*/ 4721718 w 15797999"/>
              <a:gd name="connsiteY22" fmla="*/ 11990622 h 13428667"/>
              <a:gd name="connsiteX23" fmla="*/ 11118927 w 15797999"/>
              <a:gd name="connsiteY23" fmla="*/ 1589830 h 13428667"/>
              <a:gd name="connsiteX24" fmla="*/ 12077574 w 15797999"/>
              <a:gd name="connsiteY24" fmla="*/ 1024816 h 13428667"/>
              <a:gd name="connsiteX25" fmla="*/ 15797999 w 15797999"/>
              <a:gd name="connsiteY25" fmla="*/ 930662 h 13428667"/>
              <a:gd name="connsiteX26" fmla="*/ 15158970 w 15797999"/>
              <a:gd name="connsiteY26" fmla="*/ 6246918 h 13428667"/>
              <a:gd name="connsiteX27" fmla="*/ 8741190 w 15797999"/>
              <a:gd name="connsiteY27" fmla="*/ 12403851 h 13428667"/>
              <a:gd name="connsiteX28" fmla="*/ 8442145 w 15797999"/>
              <a:gd name="connsiteY28" fmla="*/ 11896466 h 13428667"/>
              <a:gd name="connsiteX29" fmla="*/ 14839353 w 15797999"/>
              <a:gd name="connsiteY29" fmla="*/ 1495676 h 13428667"/>
              <a:gd name="connsiteX30" fmla="*/ 15797999 w 15797999"/>
              <a:gd name="connsiteY30" fmla="*/ 930662 h 13428667"/>
              <a:gd name="connsiteX31" fmla="*/ 10747050 w 15797999"/>
              <a:gd name="connsiteY31" fmla="*/ 786761 h 13428667"/>
              <a:gd name="connsiteX32" fmla="*/ 5122358 w 15797999"/>
              <a:gd name="connsiteY32" fmla="*/ 9936384 h 13428667"/>
              <a:gd name="connsiteX33" fmla="*/ 4865784 w 15797999"/>
              <a:gd name="connsiteY33" fmla="*/ 9501062 h 13428667"/>
              <a:gd name="connsiteX34" fmla="*/ 9925026 w 15797999"/>
              <a:gd name="connsiteY34" fmla="*/ 1271251 h 13428667"/>
              <a:gd name="connsiteX35" fmla="*/ 10747050 w 15797999"/>
              <a:gd name="connsiteY35" fmla="*/ 786761 h 13428667"/>
              <a:gd name="connsiteX36" fmla="*/ 10513908 w 15797999"/>
              <a:gd name="connsiteY36" fmla="*/ 94156 h 13428667"/>
              <a:gd name="connsiteX37" fmla="*/ 5447411 w 15797999"/>
              <a:gd name="connsiteY37" fmla="*/ 1044297 h 13428667"/>
              <a:gd name="connsiteX38" fmla="*/ 0 w 15797999"/>
              <a:gd name="connsiteY38" fmla="*/ 5008065 h 13428667"/>
              <a:gd name="connsiteX39" fmla="*/ 4073065 w 15797999"/>
              <a:gd name="connsiteY39" fmla="*/ 9580984 h 13428667"/>
              <a:gd name="connsiteX40" fmla="*/ 9616162 w 15797999"/>
              <a:gd name="connsiteY40" fmla="*/ 623276 h 13428667"/>
              <a:gd name="connsiteX41" fmla="*/ 10513908 w 15797999"/>
              <a:gd name="connsiteY41" fmla="*/ 94156 h 13428667"/>
              <a:gd name="connsiteX42" fmla="*/ 13455419 w 15797999"/>
              <a:gd name="connsiteY42" fmla="*/ 0 h 13428667"/>
              <a:gd name="connsiteX43" fmla="*/ 6398610 w 15797999"/>
              <a:gd name="connsiteY43" fmla="*/ 11473190 h 13428667"/>
              <a:gd name="connsiteX44" fmla="*/ 6099563 w 15797999"/>
              <a:gd name="connsiteY44" fmla="*/ 10965805 h 13428667"/>
              <a:gd name="connsiteX45" fmla="*/ 12496771 w 15797999"/>
              <a:gd name="connsiteY45" fmla="*/ 565013 h 13428667"/>
              <a:gd name="connsiteX46" fmla="*/ 13455419 w 15797999"/>
              <a:gd name="connsiteY46" fmla="*/ 0 h 13428667"/>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020764 w 15797999"/>
              <a:gd name="connsiteY21" fmla="*/ 12498007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616162 w 15797999"/>
              <a:gd name="connsiteY40" fmla="*/ 623276 h 12921283"/>
              <a:gd name="connsiteX41" fmla="*/ 10513908 w 15797999"/>
              <a:gd name="connsiteY41" fmla="*/ 94156 h 12921283"/>
              <a:gd name="connsiteX42" fmla="*/ 13455419 w 15797999"/>
              <a:gd name="connsiteY42" fmla="*/ 0 h 12921283"/>
              <a:gd name="connsiteX43" fmla="*/ 6398610 w 15797999"/>
              <a:gd name="connsiteY43" fmla="*/ 11473190 h 12921283"/>
              <a:gd name="connsiteX44" fmla="*/ 6099563 w 15797999"/>
              <a:gd name="connsiteY44" fmla="*/ 10965805 h 12921283"/>
              <a:gd name="connsiteX45" fmla="*/ 12496771 w 15797999"/>
              <a:gd name="connsiteY45" fmla="*/ 565013 h 12921283"/>
              <a:gd name="connsiteX46" fmla="*/ 13455419 w 15797999"/>
              <a:gd name="connsiteY46"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513908 w 15797999"/>
              <a:gd name="connsiteY36" fmla="*/ 94156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513908 w 15797999"/>
              <a:gd name="connsiteY40" fmla="*/ 94156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04004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10104004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9580984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9946349 w 15797999"/>
              <a:gd name="connsiteY36" fmla="*/ 283343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9946349 w 15797999"/>
              <a:gd name="connsiteY40" fmla="*/ 283343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198597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198597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028759 w 15797999"/>
              <a:gd name="connsiteY0" fmla="*/ 2976334 h 12921283"/>
              <a:gd name="connsiteX1" fmla="*/ 7404064 w 15797999"/>
              <a:gd name="connsiteY1" fmla="*/ 12125956 h 12921283"/>
              <a:gd name="connsiteX2" fmla="*/ 7147493 w 15797999"/>
              <a:gd name="connsiteY2" fmla="*/ 11690634 h 12921283"/>
              <a:gd name="connsiteX3" fmla="*/ 12206735 w 15797999"/>
              <a:gd name="connsiteY3" fmla="*/ 3460824 h 12921283"/>
              <a:gd name="connsiteX4" fmla="*/ 13028759 w 15797999"/>
              <a:gd name="connsiteY4" fmla="*/ 2976334 h 12921283"/>
              <a:gd name="connsiteX5" fmla="*/ 10686177 w 15797999"/>
              <a:gd name="connsiteY5" fmla="*/ 2045671 h 12921283"/>
              <a:gd name="connsiteX6" fmla="*/ 5061483 w 15797999"/>
              <a:gd name="connsiteY6" fmla="*/ 11195294 h 12921283"/>
              <a:gd name="connsiteX7" fmla="*/ 4804910 w 15797999"/>
              <a:gd name="connsiteY7" fmla="*/ 10759973 h 12921283"/>
              <a:gd name="connsiteX8" fmla="*/ 9864154 w 15797999"/>
              <a:gd name="connsiteY8" fmla="*/ 2530161 h 12921283"/>
              <a:gd name="connsiteX9" fmla="*/ 10686177 w 15797999"/>
              <a:gd name="connsiteY9" fmla="*/ 2045671 h 12921283"/>
              <a:gd name="connsiteX10" fmla="*/ 14420155 w 15797999"/>
              <a:gd name="connsiteY10" fmla="*/ 1955479 h 12921283"/>
              <a:gd name="connsiteX11" fmla="*/ 7804781 w 15797999"/>
              <a:gd name="connsiteY11" fmla="*/ 12640391 h 12921283"/>
              <a:gd name="connsiteX12" fmla="*/ 7064300 w 15797999"/>
              <a:gd name="connsiteY12" fmla="*/ 12921283 h 12921283"/>
              <a:gd name="connsiteX13" fmla="*/ 13461508 w 15797999"/>
              <a:gd name="connsiteY13" fmla="*/ 2520493 h 12921283"/>
              <a:gd name="connsiteX14" fmla="*/ 14420155 w 15797999"/>
              <a:gd name="connsiteY14" fmla="*/ 1955479 h 12921283"/>
              <a:gd name="connsiteX15" fmla="*/ 13089633 w 15797999"/>
              <a:gd name="connsiteY15" fmla="*/ 1717422 h 12921283"/>
              <a:gd name="connsiteX16" fmla="*/ 7464938 w 15797999"/>
              <a:gd name="connsiteY16" fmla="*/ 10867044 h 12921283"/>
              <a:gd name="connsiteX17" fmla="*/ 7208367 w 15797999"/>
              <a:gd name="connsiteY17" fmla="*/ 10431723 h 12921283"/>
              <a:gd name="connsiteX18" fmla="*/ 12267608 w 15797999"/>
              <a:gd name="connsiteY18" fmla="*/ 2201912 h 12921283"/>
              <a:gd name="connsiteX19" fmla="*/ 13089633 w 15797999"/>
              <a:gd name="connsiteY19" fmla="*/ 1717422 h 12921283"/>
              <a:gd name="connsiteX20" fmla="*/ 12077574 w 15797999"/>
              <a:gd name="connsiteY20" fmla="*/ 1024816 h 12921283"/>
              <a:gd name="connsiteX21" fmla="*/ 5462198 w 15797999"/>
              <a:gd name="connsiteY21" fmla="*/ 11709731 h 12921283"/>
              <a:gd name="connsiteX22" fmla="*/ 4721718 w 15797999"/>
              <a:gd name="connsiteY22" fmla="*/ 11990622 h 12921283"/>
              <a:gd name="connsiteX23" fmla="*/ 11118927 w 15797999"/>
              <a:gd name="connsiteY23" fmla="*/ 1589830 h 12921283"/>
              <a:gd name="connsiteX24" fmla="*/ 12077574 w 15797999"/>
              <a:gd name="connsiteY24" fmla="*/ 1024816 h 12921283"/>
              <a:gd name="connsiteX25" fmla="*/ 15797999 w 15797999"/>
              <a:gd name="connsiteY25" fmla="*/ 930662 h 12921283"/>
              <a:gd name="connsiteX26" fmla="*/ 15158970 w 15797999"/>
              <a:gd name="connsiteY26" fmla="*/ 6246918 h 12921283"/>
              <a:gd name="connsiteX27" fmla="*/ 8741190 w 15797999"/>
              <a:gd name="connsiteY27" fmla="*/ 12403851 h 12921283"/>
              <a:gd name="connsiteX28" fmla="*/ 8442145 w 15797999"/>
              <a:gd name="connsiteY28" fmla="*/ 11896466 h 12921283"/>
              <a:gd name="connsiteX29" fmla="*/ 14839353 w 15797999"/>
              <a:gd name="connsiteY29" fmla="*/ 1495676 h 12921283"/>
              <a:gd name="connsiteX30" fmla="*/ 15797999 w 15797999"/>
              <a:gd name="connsiteY30" fmla="*/ 930662 h 12921283"/>
              <a:gd name="connsiteX31" fmla="*/ 10747050 w 15797999"/>
              <a:gd name="connsiteY31" fmla="*/ 786761 h 12921283"/>
              <a:gd name="connsiteX32" fmla="*/ 5122358 w 15797999"/>
              <a:gd name="connsiteY32" fmla="*/ 9936384 h 12921283"/>
              <a:gd name="connsiteX33" fmla="*/ 4865784 w 15797999"/>
              <a:gd name="connsiteY33" fmla="*/ 9501062 h 12921283"/>
              <a:gd name="connsiteX34" fmla="*/ 9925026 w 15797999"/>
              <a:gd name="connsiteY34" fmla="*/ 1271251 h 12921283"/>
              <a:gd name="connsiteX35" fmla="*/ 10747050 w 15797999"/>
              <a:gd name="connsiteY35" fmla="*/ 786761 h 12921283"/>
              <a:gd name="connsiteX36" fmla="*/ 10324722 w 15797999"/>
              <a:gd name="connsiteY36" fmla="*/ 251812 h 12921283"/>
              <a:gd name="connsiteX37" fmla="*/ 5447411 w 15797999"/>
              <a:gd name="connsiteY37" fmla="*/ 1044297 h 12921283"/>
              <a:gd name="connsiteX38" fmla="*/ 0 w 15797999"/>
              <a:gd name="connsiteY38" fmla="*/ 5008065 h 12921283"/>
              <a:gd name="connsiteX39" fmla="*/ 4073065 w 15797999"/>
              <a:gd name="connsiteY39" fmla="*/ 10369260 h 12921283"/>
              <a:gd name="connsiteX40" fmla="*/ 10324722 w 15797999"/>
              <a:gd name="connsiteY40" fmla="*/ 251812 h 12921283"/>
              <a:gd name="connsiteX41" fmla="*/ 13455419 w 15797999"/>
              <a:gd name="connsiteY41" fmla="*/ 0 h 12921283"/>
              <a:gd name="connsiteX42" fmla="*/ 6398610 w 15797999"/>
              <a:gd name="connsiteY42" fmla="*/ 11473190 h 12921283"/>
              <a:gd name="connsiteX43" fmla="*/ 6099563 w 15797999"/>
              <a:gd name="connsiteY43" fmla="*/ 10965805 h 12921283"/>
              <a:gd name="connsiteX44" fmla="*/ 12496771 w 15797999"/>
              <a:gd name="connsiteY44" fmla="*/ 565013 h 12921283"/>
              <a:gd name="connsiteX45" fmla="*/ 13455419 w 15797999"/>
              <a:gd name="connsiteY45" fmla="*/ 0 h 12921283"/>
              <a:gd name="connsiteX0" fmla="*/ 13572244 w 16341484"/>
              <a:gd name="connsiteY0" fmla="*/ 3413996 h 13358945"/>
              <a:gd name="connsiteX1" fmla="*/ 7947549 w 16341484"/>
              <a:gd name="connsiteY1" fmla="*/ 12563618 h 13358945"/>
              <a:gd name="connsiteX2" fmla="*/ 7690978 w 16341484"/>
              <a:gd name="connsiteY2" fmla="*/ 12128296 h 13358945"/>
              <a:gd name="connsiteX3" fmla="*/ 12750220 w 16341484"/>
              <a:gd name="connsiteY3" fmla="*/ 3898486 h 13358945"/>
              <a:gd name="connsiteX4" fmla="*/ 13572244 w 16341484"/>
              <a:gd name="connsiteY4" fmla="*/ 3413996 h 13358945"/>
              <a:gd name="connsiteX5" fmla="*/ 11229662 w 16341484"/>
              <a:gd name="connsiteY5" fmla="*/ 2483333 h 13358945"/>
              <a:gd name="connsiteX6" fmla="*/ 5604968 w 16341484"/>
              <a:gd name="connsiteY6" fmla="*/ 11632956 h 13358945"/>
              <a:gd name="connsiteX7" fmla="*/ 5348395 w 16341484"/>
              <a:gd name="connsiteY7" fmla="*/ 11197635 h 13358945"/>
              <a:gd name="connsiteX8" fmla="*/ 10407639 w 16341484"/>
              <a:gd name="connsiteY8" fmla="*/ 2967823 h 13358945"/>
              <a:gd name="connsiteX9" fmla="*/ 11229662 w 16341484"/>
              <a:gd name="connsiteY9" fmla="*/ 2483333 h 13358945"/>
              <a:gd name="connsiteX10" fmla="*/ 14963640 w 16341484"/>
              <a:gd name="connsiteY10" fmla="*/ 2393141 h 13358945"/>
              <a:gd name="connsiteX11" fmla="*/ 8348266 w 16341484"/>
              <a:gd name="connsiteY11" fmla="*/ 13078053 h 13358945"/>
              <a:gd name="connsiteX12" fmla="*/ 7607785 w 16341484"/>
              <a:gd name="connsiteY12" fmla="*/ 13358945 h 13358945"/>
              <a:gd name="connsiteX13" fmla="*/ 14004993 w 16341484"/>
              <a:gd name="connsiteY13" fmla="*/ 2958155 h 13358945"/>
              <a:gd name="connsiteX14" fmla="*/ 14963640 w 16341484"/>
              <a:gd name="connsiteY14" fmla="*/ 2393141 h 13358945"/>
              <a:gd name="connsiteX15" fmla="*/ 13633118 w 16341484"/>
              <a:gd name="connsiteY15" fmla="*/ 2155084 h 13358945"/>
              <a:gd name="connsiteX16" fmla="*/ 8008423 w 16341484"/>
              <a:gd name="connsiteY16" fmla="*/ 11304706 h 13358945"/>
              <a:gd name="connsiteX17" fmla="*/ 7751852 w 16341484"/>
              <a:gd name="connsiteY17" fmla="*/ 10869385 h 13358945"/>
              <a:gd name="connsiteX18" fmla="*/ 12811093 w 16341484"/>
              <a:gd name="connsiteY18" fmla="*/ 2639574 h 13358945"/>
              <a:gd name="connsiteX19" fmla="*/ 13633118 w 16341484"/>
              <a:gd name="connsiteY19" fmla="*/ 2155084 h 13358945"/>
              <a:gd name="connsiteX20" fmla="*/ 12621059 w 16341484"/>
              <a:gd name="connsiteY20" fmla="*/ 1462478 h 13358945"/>
              <a:gd name="connsiteX21" fmla="*/ 6005683 w 16341484"/>
              <a:gd name="connsiteY21" fmla="*/ 12147393 h 13358945"/>
              <a:gd name="connsiteX22" fmla="*/ 5265203 w 16341484"/>
              <a:gd name="connsiteY22" fmla="*/ 12428284 h 13358945"/>
              <a:gd name="connsiteX23" fmla="*/ 11662412 w 16341484"/>
              <a:gd name="connsiteY23" fmla="*/ 2027492 h 13358945"/>
              <a:gd name="connsiteX24" fmla="*/ 12621059 w 16341484"/>
              <a:gd name="connsiteY24" fmla="*/ 1462478 h 13358945"/>
              <a:gd name="connsiteX25" fmla="*/ 16341484 w 16341484"/>
              <a:gd name="connsiteY25" fmla="*/ 1368324 h 13358945"/>
              <a:gd name="connsiteX26" fmla="*/ 15702455 w 16341484"/>
              <a:gd name="connsiteY26" fmla="*/ 6684580 h 13358945"/>
              <a:gd name="connsiteX27" fmla="*/ 9284675 w 16341484"/>
              <a:gd name="connsiteY27" fmla="*/ 12841513 h 13358945"/>
              <a:gd name="connsiteX28" fmla="*/ 8985630 w 16341484"/>
              <a:gd name="connsiteY28" fmla="*/ 12334128 h 13358945"/>
              <a:gd name="connsiteX29" fmla="*/ 15382838 w 16341484"/>
              <a:gd name="connsiteY29" fmla="*/ 1933338 h 13358945"/>
              <a:gd name="connsiteX30" fmla="*/ 16341484 w 16341484"/>
              <a:gd name="connsiteY30" fmla="*/ 1368324 h 13358945"/>
              <a:gd name="connsiteX31" fmla="*/ 11290535 w 16341484"/>
              <a:gd name="connsiteY31" fmla="*/ 1224423 h 13358945"/>
              <a:gd name="connsiteX32" fmla="*/ 5665843 w 16341484"/>
              <a:gd name="connsiteY32" fmla="*/ 10374046 h 13358945"/>
              <a:gd name="connsiteX33" fmla="*/ 5409269 w 16341484"/>
              <a:gd name="connsiteY33" fmla="*/ 9938724 h 13358945"/>
              <a:gd name="connsiteX34" fmla="*/ 10468511 w 16341484"/>
              <a:gd name="connsiteY34" fmla="*/ 1708913 h 13358945"/>
              <a:gd name="connsiteX35" fmla="*/ 11290535 w 16341484"/>
              <a:gd name="connsiteY35" fmla="*/ 1224423 h 13358945"/>
              <a:gd name="connsiteX36" fmla="*/ 10868207 w 16341484"/>
              <a:gd name="connsiteY36" fmla="*/ 689474 h 13358945"/>
              <a:gd name="connsiteX37" fmla="*/ 0 w 16341484"/>
              <a:gd name="connsiteY37" fmla="*/ 0 h 13358945"/>
              <a:gd name="connsiteX38" fmla="*/ 543485 w 16341484"/>
              <a:gd name="connsiteY38" fmla="*/ 5445727 h 13358945"/>
              <a:gd name="connsiteX39" fmla="*/ 4616550 w 16341484"/>
              <a:gd name="connsiteY39" fmla="*/ 10806922 h 13358945"/>
              <a:gd name="connsiteX40" fmla="*/ 10868207 w 16341484"/>
              <a:gd name="connsiteY40" fmla="*/ 689474 h 13358945"/>
              <a:gd name="connsiteX41" fmla="*/ 13998904 w 16341484"/>
              <a:gd name="connsiteY41" fmla="*/ 437662 h 13358945"/>
              <a:gd name="connsiteX42" fmla="*/ 6942095 w 16341484"/>
              <a:gd name="connsiteY42" fmla="*/ 11910852 h 13358945"/>
              <a:gd name="connsiteX43" fmla="*/ 6643048 w 16341484"/>
              <a:gd name="connsiteY43" fmla="*/ 11403467 h 13358945"/>
              <a:gd name="connsiteX44" fmla="*/ 13040256 w 16341484"/>
              <a:gd name="connsiteY44" fmla="*/ 1002675 h 13358945"/>
              <a:gd name="connsiteX45" fmla="*/ 13998904 w 16341484"/>
              <a:gd name="connsiteY45" fmla="*/ 437662 h 13358945"/>
              <a:gd name="connsiteX0" fmla="*/ 13572244 w 16341484"/>
              <a:gd name="connsiteY0" fmla="*/ 3418205 h 13363154"/>
              <a:gd name="connsiteX1" fmla="*/ 7947549 w 16341484"/>
              <a:gd name="connsiteY1" fmla="*/ 12567827 h 13363154"/>
              <a:gd name="connsiteX2" fmla="*/ 7690978 w 16341484"/>
              <a:gd name="connsiteY2" fmla="*/ 12132505 h 13363154"/>
              <a:gd name="connsiteX3" fmla="*/ 12750220 w 16341484"/>
              <a:gd name="connsiteY3" fmla="*/ 3902695 h 13363154"/>
              <a:gd name="connsiteX4" fmla="*/ 13572244 w 16341484"/>
              <a:gd name="connsiteY4" fmla="*/ 3418205 h 13363154"/>
              <a:gd name="connsiteX5" fmla="*/ 11229662 w 16341484"/>
              <a:gd name="connsiteY5" fmla="*/ 2487542 h 13363154"/>
              <a:gd name="connsiteX6" fmla="*/ 5604968 w 16341484"/>
              <a:gd name="connsiteY6" fmla="*/ 11637165 h 13363154"/>
              <a:gd name="connsiteX7" fmla="*/ 5348395 w 16341484"/>
              <a:gd name="connsiteY7" fmla="*/ 11201844 h 13363154"/>
              <a:gd name="connsiteX8" fmla="*/ 10407639 w 16341484"/>
              <a:gd name="connsiteY8" fmla="*/ 2972032 h 13363154"/>
              <a:gd name="connsiteX9" fmla="*/ 11229662 w 16341484"/>
              <a:gd name="connsiteY9" fmla="*/ 2487542 h 13363154"/>
              <a:gd name="connsiteX10" fmla="*/ 14963640 w 16341484"/>
              <a:gd name="connsiteY10" fmla="*/ 2397350 h 13363154"/>
              <a:gd name="connsiteX11" fmla="*/ 8348266 w 16341484"/>
              <a:gd name="connsiteY11" fmla="*/ 13082262 h 13363154"/>
              <a:gd name="connsiteX12" fmla="*/ 7607785 w 16341484"/>
              <a:gd name="connsiteY12" fmla="*/ 13363154 h 13363154"/>
              <a:gd name="connsiteX13" fmla="*/ 14004993 w 16341484"/>
              <a:gd name="connsiteY13" fmla="*/ 2962364 h 13363154"/>
              <a:gd name="connsiteX14" fmla="*/ 14963640 w 16341484"/>
              <a:gd name="connsiteY14" fmla="*/ 2397350 h 13363154"/>
              <a:gd name="connsiteX15" fmla="*/ 13633118 w 16341484"/>
              <a:gd name="connsiteY15" fmla="*/ 2159293 h 13363154"/>
              <a:gd name="connsiteX16" fmla="*/ 8008423 w 16341484"/>
              <a:gd name="connsiteY16" fmla="*/ 11308915 h 13363154"/>
              <a:gd name="connsiteX17" fmla="*/ 7751852 w 16341484"/>
              <a:gd name="connsiteY17" fmla="*/ 10873594 h 13363154"/>
              <a:gd name="connsiteX18" fmla="*/ 12811093 w 16341484"/>
              <a:gd name="connsiteY18" fmla="*/ 2643783 h 13363154"/>
              <a:gd name="connsiteX19" fmla="*/ 13633118 w 16341484"/>
              <a:gd name="connsiteY19" fmla="*/ 2159293 h 13363154"/>
              <a:gd name="connsiteX20" fmla="*/ 12621059 w 16341484"/>
              <a:gd name="connsiteY20" fmla="*/ 1466687 h 13363154"/>
              <a:gd name="connsiteX21" fmla="*/ 6005683 w 16341484"/>
              <a:gd name="connsiteY21" fmla="*/ 12151602 h 13363154"/>
              <a:gd name="connsiteX22" fmla="*/ 5265203 w 16341484"/>
              <a:gd name="connsiteY22" fmla="*/ 12432493 h 13363154"/>
              <a:gd name="connsiteX23" fmla="*/ 11662412 w 16341484"/>
              <a:gd name="connsiteY23" fmla="*/ 2031701 h 13363154"/>
              <a:gd name="connsiteX24" fmla="*/ 12621059 w 16341484"/>
              <a:gd name="connsiteY24" fmla="*/ 1466687 h 13363154"/>
              <a:gd name="connsiteX25" fmla="*/ 16341484 w 16341484"/>
              <a:gd name="connsiteY25" fmla="*/ 1372533 h 13363154"/>
              <a:gd name="connsiteX26" fmla="*/ 15702455 w 16341484"/>
              <a:gd name="connsiteY26" fmla="*/ 6688789 h 13363154"/>
              <a:gd name="connsiteX27" fmla="*/ 9284675 w 16341484"/>
              <a:gd name="connsiteY27" fmla="*/ 12845722 h 13363154"/>
              <a:gd name="connsiteX28" fmla="*/ 8985630 w 16341484"/>
              <a:gd name="connsiteY28" fmla="*/ 12338337 h 13363154"/>
              <a:gd name="connsiteX29" fmla="*/ 15382838 w 16341484"/>
              <a:gd name="connsiteY29" fmla="*/ 1937547 h 13363154"/>
              <a:gd name="connsiteX30" fmla="*/ 16341484 w 16341484"/>
              <a:gd name="connsiteY30" fmla="*/ 1372533 h 13363154"/>
              <a:gd name="connsiteX31" fmla="*/ 11290535 w 16341484"/>
              <a:gd name="connsiteY31" fmla="*/ 1228632 h 13363154"/>
              <a:gd name="connsiteX32" fmla="*/ 5665843 w 16341484"/>
              <a:gd name="connsiteY32" fmla="*/ 10378255 h 13363154"/>
              <a:gd name="connsiteX33" fmla="*/ 5409269 w 16341484"/>
              <a:gd name="connsiteY33" fmla="*/ 9942933 h 13363154"/>
              <a:gd name="connsiteX34" fmla="*/ 10468511 w 16341484"/>
              <a:gd name="connsiteY34" fmla="*/ 1713122 h 13363154"/>
              <a:gd name="connsiteX35" fmla="*/ 11290535 w 16341484"/>
              <a:gd name="connsiteY35" fmla="*/ 1228632 h 13363154"/>
              <a:gd name="connsiteX36" fmla="*/ 11151986 w 16341484"/>
              <a:gd name="connsiteY36" fmla="*/ 0 h 13363154"/>
              <a:gd name="connsiteX37" fmla="*/ 0 w 16341484"/>
              <a:gd name="connsiteY37" fmla="*/ 4209 h 13363154"/>
              <a:gd name="connsiteX38" fmla="*/ 543485 w 16341484"/>
              <a:gd name="connsiteY38" fmla="*/ 5449936 h 13363154"/>
              <a:gd name="connsiteX39" fmla="*/ 4616550 w 16341484"/>
              <a:gd name="connsiteY39" fmla="*/ 10811131 h 13363154"/>
              <a:gd name="connsiteX40" fmla="*/ 11151986 w 16341484"/>
              <a:gd name="connsiteY40" fmla="*/ 0 h 13363154"/>
              <a:gd name="connsiteX41" fmla="*/ 13998904 w 16341484"/>
              <a:gd name="connsiteY41" fmla="*/ 441871 h 13363154"/>
              <a:gd name="connsiteX42" fmla="*/ 6942095 w 16341484"/>
              <a:gd name="connsiteY42" fmla="*/ 11915061 h 13363154"/>
              <a:gd name="connsiteX43" fmla="*/ 6643048 w 16341484"/>
              <a:gd name="connsiteY43" fmla="*/ 11407676 h 13363154"/>
              <a:gd name="connsiteX44" fmla="*/ 13040256 w 16341484"/>
              <a:gd name="connsiteY44" fmla="*/ 1006884 h 13363154"/>
              <a:gd name="connsiteX45" fmla="*/ 13998904 w 16341484"/>
              <a:gd name="connsiteY45" fmla="*/ 441871 h 13363154"/>
              <a:gd name="connsiteX0" fmla="*/ 13572244 w 16341484"/>
              <a:gd name="connsiteY0" fmla="*/ 3418205 h 13805660"/>
              <a:gd name="connsiteX1" fmla="*/ 7947549 w 16341484"/>
              <a:gd name="connsiteY1" fmla="*/ 12567827 h 13805660"/>
              <a:gd name="connsiteX2" fmla="*/ 7690978 w 16341484"/>
              <a:gd name="connsiteY2" fmla="*/ 12132505 h 13805660"/>
              <a:gd name="connsiteX3" fmla="*/ 12750220 w 16341484"/>
              <a:gd name="connsiteY3" fmla="*/ 3902695 h 13805660"/>
              <a:gd name="connsiteX4" fmla="*/ 13572244 w 16341484"/>
              <a:gd name="connsiteY4" fmla="*/ 3418205 h 13805660"/>
              <a:gd name="connsiteX5" fmla="*/ 11229662 w 16341484"/>
              <a:gd name="connsiteY5" fmla="*/ 2487542 h 13805660"/>
              <a:gd name="connsiteX6" fmla="*/ 5604968 w 16341484"/>
              <a:gd name="connsiteY6" fmla="*/ 11637165 h 13805660"/>
              <a:gd name="connsiteX7" fmla="*/ 5348395 w 16341484"/>
              <a:gd name="connsiteY7" fmla="*/ 11201844 h 13805660"/>
              <a:gd name="connsiteX8" fmla="*/ 10407639 w 16341484"/>
              <a:gd name="connsiteY8" fmla="*/ 2972032 h 13805660"/>
              <a:gd name="connsiteX9" fmla="*/ 11229662 w 16341484"/>
              <a:gd name="connsiteY9" fmla="*/ 2487542 h 13805660"/>
              <a:gd name="connsiteX10" fmla="*/ 14963640 w 16341484"/>
              <a:gd name="connsiteY10" fmla="*/ 2397350 h 13805660"/>
              <a:gd name="connsiteX11" fmla="*/ 8348266 w 16341484"/>
              <a:gd name="connsiteY11" fmla="*/ 13082262 h 13805660"/>
              <a:gd name="connsiteX12" fmla="*/ 7607785 w 16341484"/>
              <a:gd name="connsiteY12" fmla="*/ 13363154 h 13805660"/>
              <a:gd name="connsiteX13" fmla="*/ 14004993 w 16341484"/>
              <a:gd name="connsiteY13" fmla="*/ 2962364 h 13805660"/>
              <a:gd name="connsiteX14" fmla="*/ 14963640 w 16341484"/>
              <a:gd name="connsiteY14" fmla="*/ 2397350 h 13805660"/>
              <a:gd name="connsiteX15" fmla="*/ 13633118 w 16341484"/>
              <a:gd name="connsiteY15" fmla="*/ 2159293 h 13805660"/>
              <a:gd name="connsiteX16" fmla="*/ 8008423 w 16341484"/>
              <a:gd name="connsiteY16" fmla="*/ 11308915 h 13805660"/>
              <a:gd name="connsiteX17" fmla="*/ 7751852 w 16341484"/>
              <a:gd name="connsiteY17" fmla="*/ 10873594 h 13805660"/>
              <a:gd name="connsiteX18" fmla="*/ 12811093 w 16341484"/>
              <a:gd name="connsiteY18" fmla="*/ 2643783 h 13805660"/>
              <a:gd name="connsiteX19" fmla="*/ 13633118 w 16341484"/>
              <a:gd name="connsiteY19" fmla="*/ 2159293 h 13805660"/>
              <a:gd name="connsiteX20" fmla="*/ 12621059 w 16341484"/>
              <a:gd name="connsiteY20" fmla="*/ 1466687 h 13805660"/>
              <a:gd name="connsiteX21" fmla="*/ 6005683 w 16341484"/>
              <a:gd name="connsiteY21" fmla="*/ 12151602 h 13805660"/>
              <a:gd name="connsiteX22" fmla="*/ 5265203 w 16341484"/>
              <a:gd name="connsiteY22" fmla="*/ 12432493 h 13805660"/>
              <a:gd name="connsiteX23" fmla="*/ 11662412 w 16341484"/>
              <a:gd name="connsiteY23" fmla="*/ 2031701 h 13805660"/>
              <a:gd name="connsiteX24" fmla="*/ 12621059 w 16341484"/>
              <a:gd name="connsiteY24" fmla="*/ 1466687 h 13805660"/>
              <a:gd name="connsiteX25" fmla="*/ 16341484 w 16341484"/>
              <a:gd name="connsiteY25" fmla="*/ 1372533 h 13805660"/>
              <a:gd name="connsiteX26" fmla="*/ 15702455 w 16341484"/>
              <a:gd name="connsiteY26" fmla="*/ 6688789 h 13805660"/>
              <a:gd name="connsiteX27" fmla="*/ 9284675 w 16341484"/>
              <a:gd name="connsiteY27" fmla="*/ 12845722 h 13805660"/>
              <a:gd name="connsiteX28" fmla="*/ 8985630 w 16341484"/>
              <a:gd name="connsiteY28" fmla="*/ 12338337 h 13805660"/>
              <a:gd name="connsiteX29" fmla="*/ 15382838 w 16341484"/>
              <a:gd name="connsiteY29" fmla="*/ 1937547 h 13805660"/>
              <a:gd name="connsiteX30" fmla="*/ 16341484 w 16341484"/>
              <a:gd name="connsiteY30" fmla="*/ 1372533 h 13805660"/>
              <a:gd name="connsiteX31" fmla="*/ 11290535 w 16341484"/>
              <a:gd name="connsiteY31" fmla="*/ 1228632 h 13805660"/>
              <a:gd name="connsiteX32" fmla="*/ 5665843 w 16341484"/>
              <a:gd name="connsiteY32" fmla="*/ 10378255 h 13805660"/>
              <a:gd name="connsiteX33" fmla="*/ 5409269 w 16341484"/>
              <a:gd name="connsiteY33" fmla="*/ 9942933 h 13805660"/>
              <a:gd name="connsiteX34" fmla="*/ 10468511 w 16341484"/>
              <a:gd name="connsiteY34" fmla="*/ 1713122 h 13805660"/>
              <a:gd name="connsiteX35" fmla="*/ 11290535 w 16341484"/>
              <a:gd name="connsiteY35" fmla="*/ 1228632 h 13805660"/>
              <a:gd name="connsiteX36" fmla="*/ 11151986 w 16341484"/>
              <a:gd name="connsiteY36" fmla="*/ 0 h 13805660"/>
              <a:gd name="connsiteX37" fmla="*/ 0 w 16341484"/>
              <a:gd name="connsiteY37" fmla="*/ 4209 h 13805660"/>
              <a:gd name="connsiteX38" fmla="*/ 7458 w 16341484"/>
              <a:gd name="connsiteY38" fmla="*/ 13805660 h 13805660"/>
              <a:gd name="connsiteX39" fmla="*/ 4616550 w 16341484"/>
              <a:gd name="connsiteY39" fmla="*/ 10811131 h 13805660"/>
              <a:gd name="connsiteX40" fmla="*/ 11151986 w 16341484"/>
              <a:gd name="connsiteY40" fmla="*/ 0 h 13805660"/>
              <a:gd name="connsiteX41" fmla="*/ 13998904 w 16341484"/>
              <a:gd name="connsiteY41" fmla="*/ 441871 h 13805660"/>
              <a:gd name="connsiteX42" fmla="*/ 6942095 w 16341484"/>
              <a:gd name="connsiteY42" fmla="*/ 11915061 h 13805660"/>
              <a:gd name="connsiteX43" fmla="*/ 6643048 w 16341484"/>
              <a:gd name="connsiteY43" fmla="*/ 11407676 h 13805660"/>
              <a:gd name="connsiteX44" fmla="*/ 13040256 w 16341484"/>
              <a:gd name="connsiteY44" fmla="*/ 1006884 h 13805660"/>
              <a:gd name="connsiteX45" fmla="*/ 13998904 w 16341484"/>
              <a:gd name="connsiteY45" fmla="*/ 441871 h 13805660"/>
              <a:gd name="connsiteX0" fmla="*/ 13572244 w 16341484"/>
              <a:gd name="connsiteY0" fmla="*/ 3418205 h 13805660"/>
              <a:gd name="connsiteX1" fmla="*/ 7947549 w 16341484"/>
              <a:gd name="connsiteY1" fmla="*/ 12567827 h 13805660"/>
              <a:gd name="connsiteX2" fmla="*/ 7690978 w 16341484"/>
              <a:gd name="connsiteY2" fmla="*/ 12132505 h 13805660"/>
              <a:gd name="connsiteX3" fmla="*/ 12750220 w 16341484"/>
              <a:gd name="connsiteY3" fmla="*/ 3902695 h 13805660"/>
              <a:gd name="connsiteX4" fmla="*/ 13572244 w 16341484"/>
              <a:gd name="connsiteY4" fmla="*/ 3418205 h 13805660"/>
              <a:gd name="connsiteX5" fmla="*/ 11229662 w 16341484"/>
              <a:gd name="connsiteY5" fmla="*/ 2487542 h 13805660"/>
              <a:gd name="connsiteX6" fmla="*/ 5604968 w 16341484"/>
              <a:gd name="connsiteY6" fmla="*/ 11637165 h 13805660"/>
              <a:gd name="connsiteX7" fmla="*/ 5348395 w 16341484"/>
              <a:gd name="connsiteY7" fmla="*/ 11201844 h 13805660"/>
              <a:gd name="connsiteX8" fmla="*/ 10407639 w 16341484"/>
              <a:gd name="connsiteY8" fmla="*/ 2972032 h 13805660"/>
              <a:gd name="connsiteX9" fmla="*/ 11229662 w 16341484"/>
              <a:gd name="connsiteY9" fmla="*/ 2487542 h 13805660"/>
              <a:gd name="connsiteX10" fmla="*/ 14963640 w 16341484"/>
              <a:gd name="connsiteY10" fmla="*/ 2397350 h 13805660"/>
              <a:gd name="connsiteX11" fmla="*/ 8348266 w 16341484"/>
              <a:gd name="connsiteY11" fmla="*/ 13082262 h 13805660"/>
              <a:gd name="connsiteX12" fmla="*/ 7607785 w 16341484"/>
              <a:gd name="connsiteY12" fmla="*/ 13363154 h 13805660"/>
              <a:gd name="connsiteX13" fmla="*/ 14004993 w 16341484"/>
              <a:gd name="connsiteY13" fmla="*/ 2962364 h 13805660"/>
              <a:gd name="connsiteX14" fmla="*/ 14963640 w 16341484"/>
              <a:gd name="connsiteY14" fmla="*/ 2397350 h 13805660"/>
              <a:gd name="connsiteX15" fmla="*/ 13633118 w 16341484"/>
              <a:gd name="connsiteY15" fmla="*/ 2159293 h 13805660"/>
              <a:gd name="connsiteX16" fmla="*/ 8008423 w 16341484"/>
              <a:gd name="connsiteY16" fmla="*/ 11308915 h 13805660"/>
              <a:gd name="connsiteX17" fmla="*/ 7751852 w 16341484"/>
              <a:gd name="connsiteY17" fmla="*/ 10873594 h 13805660"/>
              <a:gd name="connsiteX18" fmla="*/ 12811093 w 16341484"/>
              <a:gd name="connsiteY18" fmla="*/ 2643783 h 13805660"/>
              <a:gd name="connsiteX19" fmla="*/ 13633118 w 16341484"/>
              <a:gd name="connsiteY19" fmla="*/ 2159293 h 13805660"/>
              <a:gd name="connsiteX20" fmla="*/ 12621059 w 16341484"/>
              <a:gd name="connsiteY20" fmla="*/ 1466687 h 13805660"/>
              <a:gd name="connsiteX21" fmla="*/ 6005683 w 16341484"/>
              <a:gd name="connsiteY21" fmla="*/ 12151602 h 13805660"/>
              <a:gd name="connsiteX22" fmla="*/ 5265203 w 16341484"/>
              <a:gd name="connsiteY22" fmla="*/ 12432493 h 13805660"/>
              <a:gd name="connsiteX23" fmla="*/ 11662412 w 16341484"/>
              <a:gd name="connsiteY23" fmla="*/ 2031701 h 13805660"/>
              <a:gd name="connsiteX24" fmla="*/ 12621059 w 16341484"/>
              <a:gd name="connsiteY24" fmla="*/ 1466687 h 13805660"/>
              <a:gd name="connsiteX25" fmla="*/ 16341484 w 16341484"/>
              <a:gd name="connsiteY25" fmla="*/ 1372533 h 13805660"/>
              <a:gd name="connsiteX26" fmla="*/ 15702455 w 16341484"/>
              <a:gd name="connsiteY26" fmla="*/ 6688789 h 13805660"/>
              <a:gd name="connsiteX27" fmla="*/ 9284675 w 16341484"/>
              <a:gd name="connsiteY27" fmla="*/ 12845722 h 13805660"/>
              <a:gd name="connsiteX28" fmla="*/ 8985630 w 16341484"/>
              <a:gd name="connsiteY28" fmla="*/ 12338337 h 13805660"/>
              <a:gd name="connsiteX29" fmla="*/ 15382838 w 16341484"/>
              <a:gd name="connsiteY29" fmla="*/ 1937547 h 13805660"/>
              <a:gd name="connsiteX30" fmla="*/ 16341484 w 16341484"/>
              <a:gd name="connsiteY30" fmla="*/ 1372533 h 13805660"/>
              <a:gd name="connsiteX31" fmla="*/ 11290535 w 16341484"/>
              <a:gd name="connsiteY31" fmla="*/ 1228632 h 13805660"/>
              <a:gd name="connsiteX32" fmla="*/ 5665843 w 16341484"/>
              <a:gd name="connsiteY32" fmla="*/ 10378255 h 13805660"/>
              <a:gd name="connsiteX33" fmla="*/ 5409269 w 16341484"/>
              <a:gd name="connsiteY33" fmla="*/ 9942933 h 13805660"/>
              <a:gd name="connsiteX34" fmla="*/ 10468511 w 16341484"/>
              <a:gd name="connsiteY34" fmla="*/ 1713122 h 13805660"/>
              <a:gd name="connsiteX35" fmla="*/ 11290535 w 16341484"/>
              <a:gd name="connsiteY35" fmla="*/ 1228632 h 13805660"/>
              <a:gd name="connsiteX36" fmla="*/ 11151986 w 16341484"/>
              <a:gd name="connsiteY36" fmla="*/ 0 h 13805660"/>
              <a:gd name="connsiteX37" fmla="*/ 0 w 16341484"/>
              <a:gd name="connsiteY37" fmla="*/ 4209 h 13805660"/>
              <a:gd name="connsiteX38" fmla="*/ 7458 w 16341484"/>
              <a:gd name="connsiteY38" fmla="*/ 13805660 h 13805660"/>
              <a:gd name="connsiteX39" fmla="*/ 2440909 w 16341484"/>
              <a:gd name="connsiteY39" fmla="*/ 13711986 h 13805660"/>
              <a:gd name="connsiteX40" fmla="*/ 11151986 w 16341484"/>
              <a:gd name="connsiteY40" fmla="*/ 0 h 13805660"/>
              <a:gd name="connsiteX41" fmla="*/ 13998904 w 16341484"/>
              <a:gd name="connsiteY41" fmla="*/ 441871 h 13805660"/>
              <a:gd name="connsiteX42" fmla="*/ 6942095 w 16341484"/>
              <a:gd name="connsiteY42" fmla="*/ 11915061 h 13805660"/>
              <a:gd name="connsiteX43" fmla="*/ 6643048 w 16341484"/>
              <a:gd name="connsiteY43" fmla="*/ 11407676 h 13805660"/>
              <a:gd name="connsiteX44" fmla="*/ 13040256 w 16341484"/>
              <a:gd name="connsiteY44" fmla="*/ 1006884 h 13805660"/>
              <a:gd name="connsiteX45" fmla="*/ 13998904 w 16341484"/>
              <a:gd name="connsiteY45" fmla="*/ 441871 h 13805660"/>
              <a:gd name="connsiteX0" fmla="*/ 13659379 w 16428619"/>
              <a:gd name="connsiteY0" fmla="*/ 3418205 h 13742598"/>
              <a:gd name="connsiteX1" fmla="*/ 8034684 w 16428619"/>
              <a:gd name="connsiteY1" fmla="*/ 12567827 h 13742598"/>
              <a:gd name="connsiteX2" fmla="*/ 7778113 w 16428619"/>
              <a:gd name="connsiteY2" fmla="*/ 12132505 h 13742598"/>
              <a:gd name="connsiteX3" fmla="*/ 12837355 w 16428619"/>
              <a:gd name="connsiteY3" fmla="*/ 3902695 h 13742598"/>
              <a:gd name="connsiteX4" fmla="*/ 13659379 w 16428619"/>
              <a:gd name="connsiteY4" fmla="*/ 3418205 h 13742598"/>
              <a:gd name="connsiteX5" fmla="*/ 11316797 w 16428619"/>
              <a:gd name="connsiteY5" fmla="*/ 2487542 h 13742598"/>
              <a:gd name="connsiteX6" fmla="*/ 5692103 w 16428619"/>
              <a:gd name="connsiteY6" fmla="*/ 11637165 h 13742598"/>
              <a:gd name="connsiteX7" fmla="*/ 5435530 w 16428619"/>
              <a:gd name="connsiteY7" fmla="*/ 11201844 h 13742598"/>
              <a:gd name="connsiteX8" fmla="*/ 10494774 w 16428619"/>
              <a:gd name="connsiteY8" fmla="*/ 2972032 h 13742598"/>
              <a:gd name="connsiteX9" fmla="*/ 11316797 w 16428619"/>
              <a:gd name="connsiteY9" fmla="*/ 2487542 h 13742598"/>
              <a:gd name="connsiteX10" fmla="*/ 15050775 w 16428619"/>
              <a:gd name="connsiteY10" fmla="*/ 2397350 h 13742598"/>
              <a:gd name="connsiteX11" fmla="*/ 8435401 w 16428619"/>
              <a:gd name="connsiteY11" fmla="*/ 13082262 h 13742598"/>
              <a:gd name="connsiteX12" fmla="*/ 7694920 w 16428619"/>
              <a:gd name="connsiteY12" fmla="*/ 13363154 h 13742598"/>
              <a:gd name="connsiteX13" fmla="*/ 14092128 w 16428619"/>
              <a:gd name="connsiteY13" fmla="*/ 2962364 h 13742598"/>
              <a:gd name="connsiteX14" fmla="*/ 15050775 w 16428619"/>
              <a:gd name="connsiteY14" fmla="*/ 2397350 h 13742598"/>
              <a:gd name="connsiteX15" fmla="*/ 13720253 w 16428619"/>
              <a:gd name="connsiteY15" fmla="*/ 2159293 h 13742598"/>
              <a:gd name="connsiteX16" fmla="*/ 8095558 w 16428619"/>
              <a:gd name="connsiteY16" fmla="*/ 11308915 h 13742598"/>
              <a:gd name="connsiteX17" fmla="*/ 7838987 w 16428619"/>
              <a:gd name="connsiteY17" fmla="*/ 10873594 h 13742598"/>
              <a:gd name="connsiteX18" fmla="*/ 12898228 w 16428619"/>
              <a:gd name="connsiteY18" fmla="*/ 2643783 h 13742598"/>
              <a:gd name="connsiteX19" fmla="*/ 13720253 w 16428619"/>
              <a:gd name="connsiteY19" fmla="*/ 2159293 h 13742598"/>
              <a:gd name="connsiteX20" fmla="*/ 12708194 w 16428619"/>
              <a:gd name="connsiteY20" fmla="*/ 1466687 h 13742598"/>
              <a:gd name="connsiteX21" fmla="*/ 6092818 w 16428619"/>
              <a:gd name="connsiteY21" fmla="*/ 12151602 h 13742598"/>
              <a:gd name="connsiteX22" fmla="*/ 5352338 w 16428619"/>
              <a:gd name="connsiteY22" fmla="*/ 12432493 h 13742598"/>
              <a:gd name="connsiteX23" fmla="*/ 11749547 w 16428619"/>
              <a:gd name="connsiteY23" fmla="*/ 2031701 h 13742598"/>
              <a:gd name="connsiteX24" fmla="*/ 12708194 w 16428619"/>
              <a:gd name="connsiteY24" fmla="*/ 1466687 h 13742598"/>
              <a:gd name="connsiteX25" fmla="*/ 16428619 w 16428619"/>
              <a:gd name="connsiteY25" fmla="*/ 1372533 h 13742598"/>
              <a:gd name="connsiteX26" fmla="*/ 15789590 w 16428619"/>
              <a:gd name="connsiteY26" fmla="*/ 6688789 h 13742598"/>
              <a:gd name="connsiteX27" fmla="*/ 9371810 w 16428619"/>
              <a:gd name="connsiteY27" fmla="*/ 12845722 h 13742598"/>
              <a:gd name="connsiteX28" fmla="*/ 9072765 w 16428619"/>
              <a:gd name="connsiteY28" fmla="*/ 12338337 h 13742598"/>
              <a:gd name="connsiteX29" fmla="*/ 15469973 w 16428619"/>
              <a:gd name="connsiteY29" fmla="*/ 1937547 h 13742598"/>
              <a:gd name="connsiteX30" fmla="*/ 16428619 w 16428619"/>
              <a:gd name="connsiteY30" fmla="*/ 1372533 h 13742598"/>
              <a:gd name="connsiteX31" fmla="*/ 11377670 w 16428619"/>
              <a:gd name="connsiteY31" fmla="*/ 1228632 h 13742598"/>
              <a:gd name="connsiteX32" fmla="*/ 5752978 w 16428619"/>
              <a:gd name="connsiteY32" fmla="*/ 10378255 h 13742598"/>
              <a:gd name="connsiteX33" fmla="*/ 5496404 w 16428619"/>
              <a:gd name="connsiteY33" fmla="*/ 9942933 h 13742598"/>
              <a:gd name="connsiteX34" fmla="*/ 10555646 w 16428619"/>
              <a:gd name="connsiteY34" fmla="*/ 1713122 h 13742598"/>
              <a:gd name="connsiteX35" fmla="*/ 11377670 w 16428619"/>
              <a:gd name="connsiteY35" fmla="*/ 1228632 h 13742598"/>
              <a:gd name="connsiteX36" fmla="*/ 11239121 w 16428619"/>
              <a:gd name="connsiteY36" fmla="*/ 0 h 13742598"/>
              <a:gd name="connsiteX37" fmla="*/ 87135 w 16428619"/>
              <a:gd name="connsiteY37" fmla="*/ 4209 h 13742598"/>
              <a:gd name="connsiteX38" fmla="*/ 0 w 16428619"/>
              <a:gd name="connsiteY38" fmla="*/ 13742598 h 13742598"/>
              <a:gd name="connsiteX39" fmla="*/ 2528044 w 16428619"/>
              <a:gd name="connsiteY39" fmla="*/ 13711986 h 13742598"/>
              <a:gd name="connsiteX40" fmla="*/ 11239121 w 16428619"/>
              <a:gd name="connsiteY40" fmla="*/ 0 h 13742598"/>
              <a:gd name="connsiteX41" fmla="*/ 14086039 w 16428619"/>
              <a:gd name="connsiteY41" fmla="*/ 441871 h 13742598"/>
              <a:gd name="connsiteX42" fmla="*/ 7029230 w 16428619"/>
              <a:gd name="connsiteY42" fmla="*/ 11915061 h 13742598"/>
              <a:gd name="connsiteX43" fmla="*/ 6730183 w 16428619"/>
              <a:gd name="connsiteY43" fmla="*/ 11407676 h 13742598"/>
              <a:gd name="connsiteX44" fmla="*/ 13127391 w 16428619"/>
              <a:gd name="connsiteY44" fmla="*/ 1006884 h 13742598"/>
              <a:gd name="connsiteX45" fmla="*/ 14086039 w 16428619"/>
              <a:gd name="connsiteY45" fmla="*/ 441871 h 13742598"/>
              <a:gd name="connsiteX0" fmla="*/ 13659379 w 16428619"/>
              <a:gd name="connsiteY0" fmla="*/ 3418205 h 13742598"/>
              <a:gd name="connsiteX1" fmla="*/ 8034684 w 16428619"/>
              <a:gd name="connsiteY1" fmla="*/ 12567827 h 13742598"/>
              <a:gd name="connsiteX2" fmla="*/ 7778113 w 16428619"/>
              <a:gd name="connsiteY2" fmla="*/ 12132505 h 13742598"/>
              <a:gd name="connsiteX3" fmla="*/ 12837355 w 16428619"/>
              <a:gd name="connsiteY3" fmla="*/ 3902695 h 13742598"/>
              <a:gd name="connsiteX4" fmla="*/ 13659379 w 16428619"/>
              <a:gd name="connsiteY4" fmla="*/ 3418205 h 13742598"/>
              <a:gd name="connsiteX5" fmla="*/ 11316797 w 16428619"/>
              <a:gd name="connsiteY5" fmla="*/ 2487542 h 13742598"/>
              <a:gd name="connsiteX6" fmla="*/ 5692103 w 16428619"/>
              <a:gd name="connsiteY6" fmla="*/ 11637165 h 13742598"/>
              <a:gd name="connsiteX7" fmla="*/ 5435530 w 16428619"/>
              <a:gd name="connsiteY7" fmla="*/ 11201844 h 13742598"/>
              <a:gd name="connsiteX8" fmla="*/ 10494774 w 16428619"/>
              <a:gd name="connsiteY8" fmla="*/ 2972032 h 13742598"/>
              <a:gd name="connsiteX9" fmla="*/ 11316797 w 16428619"/>
              <a:gd name="connsiteY9" fmla="*/ 2487542 h 13742598"/>
              <a:gd name="connsiteX10" fmla="*/ 15050775 w 16428619"/>
              <a:gd name="connsiteY10" fmla="*/ 2397350 h 13742598"/>
              <a:gd name="connsiteX11" fmla="*/ 8435401 w 16428619"/>
              <a:gd name="connsiteY11" fmla="*/ 13082262 h 13742598"/>
              <a:gd name="connsiteX12" fmla="*/ 7694920 w 16428619"/>
              <a:gd name="connsiteY12" fmla="*/ 13363154 h 13742598"/>
              <a:gd name="connsiteX13" fmla="*/ 14092128 w 16428619"/>
              <a:gd name="connsiteY13" fmla="*/ 2962364 h 13742598"/>
              <a:gd name="connsiteX14" fmla="*/ 15050775 w 16428619"/>
              <a:gd name="connsiteY14" fmla="*/ 2397350 h 13742598"/>
              <a:gd name="connsiteX15" fmla="*/ 13720253 w 16428619"/>
              <a:gd name="connsiteY15" fmla="*/ 2159293 h 13742598"/>
              <a:gd name="connsiteX16" fmla="*/ 8095558 w 16428619"/>
              <a:gd name="connsiteY16" fmla="*/ 11308915 h 13742598"/>
              <a:gd name="connsiteX17" fmla="*/ 7838987 w 16428619"/>
              <a:gd name="connsiteY17" fmla="*/ 10873594 h 13742598"/>
              <a:gd name="connsiteX18" fmla="*/ 12898228 w 16428619"/>
              <a:gd name="connsiteY18" fmla="*/ 2643783 h 13742598"/>
              <a:gd name="connsiteX19" fmla="*/ 13720253 w 16428619"/>
              <a:gd name="connsiteY19" fmla="*/ 2159293 h 13742598"/>
              <a:gd name="connsiteX20" fmla="*/ 12708194 w 16428619"/>
              <a:gd name="connsiteY20" fmla="*/ 1466687 h 13742598"/>
              <a:gd name="connsiteX21" fmla="*/ 6092818 w 16428619"/>
              <a:gd name="connsiteY21" fmla="*/ 12151602 h 13742598"/>
              <a:gd name="connsiteX22" fmla="*/ 5352338 w 16428619"/>
              <a:gd name="connsiteY22" fmla="*/ 12432493 h 13742598"/>
              <a:gd name="connsiteX23" fmla="*/ 11749547 w 16428619"/>
              <a:gd name="connsiteY23" fmla="*/ 2031701 h 13742598"/>
              <a:gd name="connsiteX24" fmla="*/ 12708194 w 16428619"/>
              <a:gd name="connsiteY24" fmla="*/ 1466687 h 13742598"/>
              <a:gd name="connsiteX25" fmla="*/ 16428619 w 16428619"/>
              <a:gd name="connsiteY25" fmla="*/ 1372533 h 13742598"/>
              <a:gd name="connsiteX26" fmla="*/ 9371810 w 16428619"/>
              <a:gd name="connsiteY26" fmla="*/ 12845722 h 13742598"/>
              <a:gd name="connsiteX27" fmla="*/ 9072765 w 16428619"/>
              <a:gd name="connsiteY27" fmla="*/ 12338337 h 13742598"/>
              <a:gd name="connsiteX28" fmla="*/ 15469973 w 16428619"/>
              <a:gd name="connsiteY28" fmla="*/ 1937547 h 13742598"/>
              <a:gd name="connsiteX29" fmla="*/ 16428619 w 16428619"/>
              <a:gd name="connsiteY29" fmla="*/ 1372533 h 13742598"/>
              <a:gd name="connsiteX30" fmla="*/ 11377670 w 16428619"/>
              <a:gd name="connsiteY30" fmla="*/ 1228632 h 13742598"/>
              <a:gd name="connsiteX31" fmla="*/ 5752978 w 16428619"/>
              <a:gd name="connsiteY31" fmla="*/ 10378255 h 13742598"/>
              <a:gd name="connsiteX32" fmla="*/ 5496404 w 16428619"/>
              <a:gd name="connsiteY32" fmla="*/ 9942933 h 13742598"/>
              <a:gd name="connsiteX33" fmla="*/ 10555646 w 16428619"/>
              <a:gd name="connsiteY33" fmla="*/ 1713122 h 13742598"/>
              <a:gd name="connsiteX34" fmla="*/ 11377670 w 16428619"/>
              <a:gd name="connsiteY34" fmla="*/ 1228632 h 13742598"/>
              <a:gd name="connsiteX35" fmla="*/ 11239121 w 16428619"/>
              <a:gd name="connsiteY35" fmla="*/ 0 h 13742598"/>
              <a:gd name="connsiteX36" fmla="*/ 87135 w 16428619"/>
              <a:gd name="connsiteY36" fmla="*/ 4209 h 13742598"/>
              <a:gd name="connsiteX37" fmla="*/ 0 w 16428619"/>
              <a:gd name="connsiteY37" fmla="*/ 13742598 h 13742598"/>
              <a:gd name="connsiteX38" fmla="*/ 2528044 w 16428619"/>
              <a:gd name="connsiteY38" fmla="*/ 13711986 h 13742598"/>
              <a:gd name="connsiteX39" fmla="*/ 11239121 w 16428619"/>
              <a:gd name="connsiteY39" fmla="*/ 0 h 13742598"/>
              <a:gd name="connsiteX40" fmla="*/ 14086039 w 16428619"/>
              <a:gd name="connsiteY40" fmla="*/ 441871 h 13742598"/>
              <a:gd name="connsiteX41" fmla="*/ 7029230 w 16428619"/>
              <a:gd name="connsiteY41" fmla="*/ 11915061 h 13742598"/>
              <a:gd name="connsiteX42" fmla="*/ 6730183 w 16428619"/>
              <a:gd name="connsiteY42" fmla="*/ 11407676 h 13742598"/>
              <a:gd name="connsiteX43" fmla="*/ 13127391 w 16428619"/>
              <a:gd name="connsiteY43" fmla="*/ 1006884 h 13742598"/>
              <a:gd name="connsiteX44" fmla="*/ 14086039 w 16428619"/>
              <a:gd name="connsiteY44" fmla="*/ 441871 h 13742598"/>
              <a:gd name="connsiteX0" fmla="*/ 13659379 w 15469973"/>
              <a:gd name="connsiteY0" fmla="*/ 3418205 h 13742598"/>
              <a:gd name="connsiteX1" fmla="*/ 8034684 w 15469973"/>
              <a:gd name="connsiteY1" fmla="*/ 12567827 h 13742598"/>
              <a:gd name="connsiteX2" fmla="*/ 7778113 w 15469973"/>
              <a:gd name="connsiteY2" fmla="*/ 12132505 h 13742598"/>
              <a:gd name="connsiteX3" fmla="*/ 12837355 w 15469973"/>
              <a:gd name="connsiteY3" fmla="*/ 3902695 h 13742598"/>
              <a:gd name="connsiteX4" fmla="*/ 13659379 w 15469973"/>
              <a:gd name="connsiteY4" fmla="*/ 3418205 h 13742598"/>
              <a:gd name="connsiteX5" fmla="*/ 11316797 w 15469973"/>
              <a:gd name="connsiteY5" fmla="*/ 2487542 h 13742598"/>
              <a:gd name="connsiteX6" fmla="*/ 5692103 w 15469973"/>
              <a:gd name="connsiteY6" fmla="*/ 11637165 h 13742598"/>
              <a:gd name="connsiteX7" fmla="*/ 5435530 w 15469973"/>
              <a:gd name="connsiteY7" fmla="*/ 11201844 h 13742598"/>
              <a:gd name="connsiteX8" fmla="*/ 10494774 w 15469973"/>
              <a:gd name="connsiteY8" fmla="*/ 2972032 h 13742598"/>
              <a:gd name="connsiteX9" fmla="*/ 11316797 w 15469973"/>
              <a:gd name="connsiteY9" fmla="*/ 2487542 h 13742598"/>
              <a:gd name="connsiteX10" fmla="*/ 15050775 w 15469973"/>
              <a:gd name="connsiteY10" fmla="*/ 2397350 h 13742598"/>
              <a:gd name="connsiteX11" fmla="*/ 8435401 w 15469973"/>
              <a:gd name="connsiteY11" fmla="*/ 13082262 h 13742598"/>
              <a:gd name="connsiteX12" fmla="*/ 7694920 w 15469973"/>
              <a:gd name="connsiteY12" fmla="*/ 13363154 h 13742598"/>
              <a:gd name="connsiteX13" fmla="*/ 14092128 w 15469973"/>
              <a:gd name="connsiteY13" fmla="*/ 2962364 h 13742598"/>
              <a:gd name="connsiteX14" fmla="*/ 15050775 w 15469973"/>
              <a:gd name="connsiteY14" fmla="*/ 2397350 h 13742598"/>
              <a:gd name="connsiteX15" fmla="*/ 13720253 w 15469973"/>
              <a:gd name="connsiteY15" fmla="*/ 2159293 h 13742598"/>
              <a:gd name="connsiteX16" fmla="*/ 8095558 w 15469973"/>
              <a:gd name="connsiteY16" fmla="*/ 11308915 h 13742598"/>
              <a:gd name="connsiteX17" fmla="*/ 7838987 w 15469973"/>
              <a:gd name="connsiteY17" fmla="*/ 10873594 h 13742598"/>
              <a:gd name="connsiteX18" fmla="*/ 12898228 w 15469973"/>
              <a:gd name="connsiteY18" fmla="*/ 2643783 h 13742598"/>
              <a:gd name="connsiteX19" fmla="*/ 13720253 w 15469973"/>
              <a:gd name="connsiteY19" fmla="*/ 2159293 h 13742598"/>
              <a:gd name="connsiteX20" fmla="*/ 12708194 w 15469973"/>
              <a:gd name="connsiteY20" fmla="*/ 1466687 h 13742598"/>
              <a:gd name="connsiteX21" fmla="*/ 6092818 w 15469973"/>
              <a:gd name="connsiteY21" fmla="*/ 12151602 h 13742598"/>
              <a:gd name="connsiteX22" fmla="*/ 5352338 w 15469973"/>
              <a:gd name="connsiteY22" fmla="*/ 12432493 h 13742598"/>
              <a:gd name="connsiteX23" fmla="*/ 11749547 w 15469973"/>
              <a:gd name="connsiteY23" fmla="*/ 2031701 h 13742598"/>
              <a:gd name="connsiteX24" fmla="*/ 12708194 w 15469973"/>
              <a:gd name="connsiteY24" fmla="*/ 1466687 h 13742598"/>
              <a:gd name="connsiteX25" fmla="*/ 15469973 w 15469973"/>
              <a:gd name="connsiteY25" fmla="*/ 1937547 h 13742598"/>
              <a:gd name="connsiteX26" fmla="*/ 9371810 w 15469973"/>
              <a:gd name="connsiteY26" fmla="*/ 12845722 h 13742598"/>
              <a:gd name="connsiteX27" fmla="*/ 9072765 w 15469973"/>
              <a:gd name="connsiteY27" fmla="*/ 12338337 h 13742598"/>
              <a:gd name="connsiteX28" fmla="*/ 15469973 w 15469973"/>
              <a:gd name="connsiteY28" fmla="*/ 1937547 h 13742598"/>
              <a:gd name="connsiteX29" fmla="*/ 11377670 w 15469973"/>
              <a:gd name="connsiteY29" fmla="*/ 1228632 h 13742598"/>
              <a:gd name="connsiteX30" fmla="*/ 5752978 w 15469973"/>
              <a:gd name="connsiteY30" fmla="*/ 10378255 h 13742598"/>
              <a:gd name="connsiteX31" fmla="*/ 5496404 w 15469973"/>
              <a:gd name="connsiteY31" fmla="*/ 9942933 h 13742598"/>
              <a:gd name="connsiteX32" fmla="*/ 10555646 w 15469973"/>
              <a:gd name="connsiteY32" fmla="*/ 1713122 h 13742598"/>
              <a:gd name="connsiteX33" fmla="*/ 11377670 w 15469973"/>
              <a:gd name="connsiteY33" fmla="*/ 1228632 h 13742598"/>
              <a:gd name="connsiteX34" fmla="*/ 11239121 w 15469973"/>
              <a:gd name="connsiteY34" fmla="*/ 0 h 13742598"/>
              <a:gd name="connsiteX35" fmla="*/ 87135 w 15469973"/>
              <a:gd name="connsiteY35" fmla="*/ 4209 h 13742598"/>
              <a:gd name="connsiteX36" fmla="*/ 0 w 15469973"/>
              <a:gd name="connsiteY36" fmla="*/ 13742598 h 13742598"/>
              <a:gd name="connsiteX37" fmla="*/ 2528044 w 15469973"/>
              <a:gd name="connsiteY37" fmla="*/ 13711986 h 13742598"/>
              <a:gd name="connsiteX38" fmla="*/ 11239121 w 15469973"/>
              <a:gd name="connsiteY38" fmla="*/ 0 h 13742598"/>
              <a:gd name="connsiteX39" fmla="*/ 14086039 w 15469973"/>
              <a:gd name="connsiteY39" fmla="*/ 441871 h 13742598"/>
              <a:gd name="connsiteX40" fmla="*/ 7029230 w 15469973"/>
              <a:gd name="connsiteY40" fmla="*/ 11915061 h 13742598"/>
              <a:gd name="connsiteX41" fmla="*/ 6730183 w 15469973"/>
              <a:gd name="connsiteY41" fmla="*/ 11407676 h 13742598"/>
              <a:gd name="connsiteX42" fmla="*/ 13127391 w 15469973"/>
              <a:gd name="connsiteY42" fmla="*/ 1006884 h 13742598"/>
              <a:gd name="connsiteX43" fmla="*/ 14086039 w 15469973"/>
              <a:gd name="connsiteY43" fmla="*/ 441871 h 13742598"/>
              <a:gd name="connsiteX0" fmla="*/ 13659379 w 15050775"/>
              <a:gd name="connsiteY0" fmla="*/ 3418205 h 13742598"/>
              <a:gd name="connsiteX1" fmla="*/ 8034684 w 15050775"/>
              <a:gd name="connsiteY1" fmla="*/ 12567827 h 13742598"/>
              <a:gd name="connsiteX2" fmla="*/ 7778113 w 15050775"/>
              <a:gd name="connsiteY2" fmla="*/ 12132505 h 13742598"/>
              <a:gd name="connsiteX3" fmla="*/ 12837355 w 15050775"/>
              <a:gd name="connsiteY3" fmla="*/ 3902695 h 13742598"/>
              <a:gd name="connsiteX4" fmla="*/ 13659379 w 15050775"/>
              <a:gd name="connsiteY4" fmla="*/ 3418205 h 13742598"/>
              <a:gd name="connsiteX5" fmla="*/ 11316797 w 15050775"/>
              <a:gd name="connsiteY5" fmla="*/ 2487542 h 13742598"/>
              <a:gd name="connsiteX6" fmla="*/ 5692103 w 15050775"/>
              <a:gd name="connsiteY6" fmla="*/ 11637165 h 13742598"/>
              <a:gd name="connsiteX7" fmla="*/ 5435530 w 15050775"/>
              <a:gd name="connsiteY7" fmla="*/ 11201844 h 13742598"/>
              <a:gd name="connsiteX8" fmla="*/ 10494774 w 15050775"/>
              <a:gd name="connsiteY8" fmla="*/ 2972032 h 13742598"/>
              <a:gd name="connsiteX9" fmla="*/ 11316797 w 15050775"/>
              <a:gd name="connsiteY9" fmla="*/ 2487542 h 13742598"/>
              <a:gd name="connsiteX10" fmla="*/ 15050775 w 15050775"/>
              <a:gd name="connsiteY10" fmla="*/ 2397350 h 13742598"/>
              <a:gd name="connsiteX11" fmla="*/ 8435401 w 15050775"/>
              <a:gd name="connsiteY11" fmla="*/ 13082262 h 13742598"/>
              <a:gd name="connsiteX12" fmla="*/ 7694920 w 15050775"/>
              <a:gd name="connsiteY12" fmla="*/ 13363154 h 13742598"/>
              <a:gd name="connsiteX13" fmla="*/ 14092128 w 15050775"/>
              <a:gd name="connsiteY13" fmla="*/ 2962364 h 13742598"/>
              <a:gd name="connsiteX14" fmla="*/ 15050775 w 15050775"/>
              <a:gd name="connsiteY14" fmla="*/ 2397350 h 13742598"/>
              <a:gd name="connsiteX15" fmla="*/ 13720253 w 15050775"/>
              <a:gd name="connsiteY15" fmla="*/ 2159293 h 13742598"/>
              <a:gd name="connsiteX16" fmla="*/ 8095558 w 15050775"/>
              <a:gd name="connsiteY16" fmla="*/ 11308915 h 13742598"/>
              <a:gd name="connsiteX17" fmla="*/ 7838987 w 15050775"/>
              <a:gd name="connsiteY17" fmla="*/ 10873594 h 13742598"/>
              <a:gd name="connsiteX18" fmla="*/ 12898228 w 15050775"/>
              <a:gd name="connsiteY18" fmla="*/ 2643783 h 13742598"/>
              <a:gd name="connsiteX19" fmla="*/ 13720253 w 15050775"/>
              <a:gd name="connsiteY19" fmla="*/ 2159293 h 13742598"/>
              <a:gd name="connsiteX20" fmla="*/ 12708194 w 15050775"/>
              <a:gd name="connsiteY20" fmla="*/ 1466687 h 13742598"/>
              <a:gd name="connsiteX21" fmla="*/ 6092818 w 15050775"/>
              <a:gd name="connsiteY21" fmla="*/ 12151602 h 13742598"/>
              <a:gd name="connsiteX22" fmla="*/ 5352338 w 15050775"/>
              <a:gd name="connsiteY22" fmla="*/ 12432493 h 13742598"/>
              <a:gd name="connsiteX23" fmla="*/ 11749547 w 15050775"/>
              <a:gd name="connsiteY23" fmla="*/ 2031701 h 13742598"/>
              <a:gd name="connsiteX24" fmla="*/ 12708194 w 15050775"/>
              <a:gd name="connsiteY24" fmla="*/ 1466687 h 13742598"/>
              <a:gd name="connsiteX25" fmla="*/ 9072765 w 15050775"/>
              <a:gd name="connsiteY25" fmla="*/ 12338337 h 13742598"/>
              <a:gd name="connsiteX26" fmla="*/ 9371810 w 15050775"/>
              <a:gd name="connsiteY26" fmla="*/ 12845722 h 13742598"/>
              <a:gd name="connsiteX27" fmla="*/ 9072765 w 15050775"/>
              <a:gd name="connsiteY27" fmla="*/ 12338337 h 13742598"/>
              <a:gd name="connsiteX28" fmla="*/ 11377670 w 15050775"/>
              <a:gd name="connsiteY28" fmla="*/ 1228632 h 13742598"/>
              <a:gd name="connsiteX29" fmla="*/ 5752978 w 15050775"/>
              <a:gd name="connsiteY29" fmla="*/ 10378255 h 13742598"/>
              <a:gd name="connsiteX30" fmla="*/ 5496404 w 15050775"/>
              <a:gd name="connsiteY30" fmla="*/ 9942933 h 13742598"/>
              <a:gd name="connsiteX31" fmla="*/ 10555646 w 15050775"/>
              <a:gd name="connsiteY31" fmla="*/ 1713122 h 13742598"/>
              <a:gd name="connsiteX32" fmla="*/ 11377670 w 15050775"/>
              <a:gd name="connsiteY32" fmla="*/ 1228632 h 13742598"/>
              <a:gd name="connsiteX33" fmla="*/ 11239121 w 15050775"/>
              <a:gd name="connsiteY33" fmla="*/ 0 h 13742598"/>
              <a:gd name="connsiteX34" fmla="*/ 87135 w 15050775"/>
              <a:gd name="connsiteY34" fmla="*/ 4209 h 13742598"/>
              <a:gd name="connsiteX35" fmla="*/ 0 w 15050775"/>
              <a:gd name="connsiteY35" fmla="*/ 13742598 h 13742598"/>
              <a:gd name="connsiteX36" fmla="*/ 2528044 w 15050775"/>
              <a:gd name="connsiteY36" fmla="*/ 13711986 h 13742598"/>
              <a:gd name="connsiteX37" fmla="*/ 11239121 w 15050775"/>
              <a:gd name="connsiteY37" fmla="*/ 0 h 13742598"/>
              <a:gd name="connsiteX38" fmla="*/ 14086039 w 15050775"/>
              <a:gd name="connsiteY38" fmla="*/ 441871 h 13742598"/>
              <a:gd name="connsiteX39" fmla="*/ 7029230 w 15050775"/>
              <a:gd name="connsiteY39" fmla="*/ 11915061 h 13742598"/>
              <a:gd name="connsiteX40" fmla="*/ 6730183 w 15050775"/>
              <a:gd name="connsiteY40" fmla="*/ 11407676 h 13742598"/>
              <a:gd name="connsiteX41" fmla="*/ 13127391 w 15050775"/>
              <a:gd name="connsiteY41" fmla="*/ 1006884 h 13742598"/>
              <a:gd name="connsiteX42" fmla="*/ 14086039 w 15050775"/>
              <a:gd name="connsiteY42" fmla="*/ 441871 h 13742598"/>
              <a:gd name="connsiteX0" fmla="*/ 13659379 w 15050775"/>
              <a:gd name="connsiteY0" fmla="*/ 3418205 h 13742598"/>
              <a:gd name="connsiteX1" fmla="*/ 8034684 w 15050775"/>
              <a:gd name="connsiteY1" fmla="*/ 12567827 h 13742598"/>
              <a:gd name="connsiteX2" fmla="*/ 7778113 w 15050775"/>
              <a:gd name="connsiteY2" fmla="*/ 12132505 h 13742598"/>
              <a:gd name="connsiteX3" fmla="*/ 12837355 w 15050775"/>
              <a:gd name="connsiteY3" fmla="*/ 3902695 h 13742598"/>
              <a:gd name="connsiteX4" fmla="*/ 13659379 w 15050775"/>
              <a:gd name="connsiteY4" fmla="*/ 3418205 h 13742598"/>
              <a:gd name="connsiteX5" fmla="*/ 11316797 w 15050775"/>
              <a:gd name="connsiteY5" fmla="*/ 2487542 h 13742598"/>
              <a:gd name="connsiteX6" fmla="*/ 5692103 w 15050775"/>
              <a:gd name="connsiteY6" fmla="*/ 11637165 h 13742598"/>
              <a:gd name="connsiteX7" fmla="*/ 5435530 w 15050775"/>
              <a:gd name="connsiteY7" fmla="*/ 11201844 h 13742598"/>
              <a:gd name="connsiteX8" fmla="*/ 10494774 w 15050775"/>
              <a:gd name="connsiteY8" fmla="*/ 2972032 h 13742598"/>
              <a:gd name="connsiteX9" fmla="*/ 11316797 w 15050775"/>
              <a:gd name="connsiteY9" fmla="*/ 2487542 h 13742598"/>
              <a:gd name="connsiteX10" fmla="*/ 15050775 w 15050775"/>
              <a:gd name="connsiteY10" fmla="*/ 2397350 h 13742598"/>
              <a:gd name="connsiteX11" fmla="*/ 8435401 w 15050775"/>
              <a:gd name="connsiteY11" fmla="*/ 13082262 h 13742598"/>
              <a:gd name="connsiteX12" fmla="*/ 7694920 w 15050775"/>
              <a:gd name="connsiteY12" fmla="*/ 13363154 h 13742598"/>
              <a:gd name="connsiteX13" fmla="*/ 14092128 w 15050775"/>
              <a:gd name="connsiteY13" fmla="*/ 2962364 h 13742598"/>
              <a:gd name="connsiteX14" fmla="*/ 15050775 w 15050775"/>
              <a:gd name="connsiteY14" fmla="*/ 2397350 h 13742598"/>
              <a:gd name="connsiteX15" fmla="*/ 13720253 w 15050775"/>
              <a:gd name="connsiteY15" fmla="*/ 2159293 h 13742598"/>
              <a:gd name="connsiteX16" fmla="*/ 8095558 w 15050775"/>
              <a:gd name="connsiteY16" fmla="*/ 11308915 h 13742598"/>
              <a:gd name="connsiteX17" fmla="*/ 7838987 w 15050775"/>
              <a:gd name="connsiteY17" fmla="*/ 10873594 h 13742598"/>
              <a:gd name="connsiteX18" fmla="*/ 12898228 w 15050775"/>
              <a:gd name="connsiteY18" fmla="*/ 2643783 h 13742598"/>
              <a:gd name="connsiteX19" fmla="*/ 13720253 w 15050775"/>
              <a:gd name="connsiteY19" fmla="*/ 2159293 h 13742598"/>
              <a:gd name="connsiteX20" fmla="*/ 12708194 w 15050775"/>
              <a:gd name="connsiteY20" fmla="*/ 1466687 h 13742598"/>
              <a:gd name="connsiteX21" fmla="*/ 6092818 w 15050775"/>
              <a:gd name="connsiteY21" fmla="*/ 12151602 h 13742598"/>
              <a:gd name="connsiteX22" fmla="*/ 5352338 w 15050775"/>
              <a:gd name="connsiteY22" fmla="*/ 12432493 h 13742598"/>
              <a:gd name="connsiteX23" fmla="*/ 11749547 w 15050775"/>
              <a:gd name="connsiteY23" fmla="*/ 2031701 h 13742598"/>
              <a:gd name="connsiteX24" fmla="*/ 12708194 w 15050775"/>
              <a:gd name="connsiteY24" fmla="*/ 1466687 h 13742598"/>
              <a:gd name="connsiteX25" fmla="*/ 11377670 w 15050775"/>
              <a:gd name="connsiteY25" fmla="*/ 1228632 h 13742598"/>
              <a:gd name="connsiteX26" fmla="*/ 5752978 w 15050775"/>
              <a:gd name="connsiteY26" fmla="*/ 10378255 h 13742598"/>
              <a:gd name="connsiteX27" fmla="*/ 5496404 w 15050775"/>
              <a:gd name="connsiteY27" fmla="*/ 9942933 h 13742598"/>
              <a:gd name="connsiteX28" fmla="*/ 10555646 w 15050775"/>
              <a:gd name="connsiteY28" fmla="*/ 1713122 h 13742598"/>
              <a:gd name="connsiteX29" fmla="*/ 11377670 w 15050775"/>
              <a:gd name="connsiteY29" fmla="*/ 1228632 h 13742598"/>
              <a:gd name="connsiteX30" fmla="*/ 11239121 w 15050775"/>
              <a:gd name="connsiteY30" fmla="*/ 0 h 13742598"/>
              <a:gd name="connsiteX31" fmla="*/ 87135 w 15050775"/>
              <a:gd name="connsiteY31" fmla="*/ 4209 h 13742598"/>
              <a:gd name="connsiteX32" fmla="*/ 0 w 15050775"/>
              <a:gd name="connsiteY32" fmla="*/ 13742598 h 13742598"/>
              <a:gd name="connsiteX33" fmla="*/ 2528044 w 15050775"/>
              <a:gd name="connsiteY33" fmla="*/ 13711986 h 13742598"/>
              <a:gd name="connsiteX34" fmla="*/ 11239121 w 15050775"/>
              <a:gd name="connsiteY34" fmla="*/ 0 h 13742598"/>
              <a:gd name="connsiteX35" fmla="*/ 14086039 w 15050775"/>
              <a:gd name="connsiteY35" fmla="*/ 441871 h 13742598"/>
              <a:gd name="connsiteX36" fmla="*/ 7029230 w 15050775"/>
              <a:gd name="connsiteY36" fmla="*/ 11915061 h 13742598"/>
              <a:gd name="connsiteX37" fmla="*/ 6730183 w 15050775"/>
              <a:gd name="connsiteY37" fmla="*/ 11407676 h 13742598"/>
              <a:gd name="connsiteX38" fmla="*/ 13127391 w 15050775"/>
              <a:gd name="connsiteY38" fmla="*/ 1006884 h 13742598"/>
              <a:gd name="connsiteX39" fmla="*/ 14086039 w 15050775"/>
              <a:gd name="connsiteY39" fmla="*/ 441871 h 1374259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8435401 w 22334444"/>
              <a:gd name="connsiteY11" fmla="*/ 13112802 h 13773138"/>
              <a:gd name="connsiteX12" fmla="*/ 7694920 w 22334444"/>
              <a:gd name="connsiteY12" fmla="*/ 13393694 h 13773138"/>
              <a:gd name="connsiteX13" fmla="*/ 14092128 w 22334444"/>
              <a:gd name="connsiteY13" fmla="*/ 2992904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8435401 w 22334444"/>
              <a:gd name="connsiteY11" fmla="*/ 13112802 h 13773138"/>
              <a:gd name="connsiteX12" fmla="*/ 7694920 w 22334444"/>
              <a:gd name="connsiteY12" fmla="*/ 13393694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10390325 w 22334444"/>
              <a:gd name="connsiteY11" fmla="*/ 13743423 h 13773138"/>
              <a:gd name="connsiteX12" fmla="*/ 7694920 w 22334444"/>
              <a:gd name="connsiteY12" fmla="*/ 13393694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8034684 w 22334444"/>
              <a:gd name="connsiteY1" fmla="*/ 12598367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10390325 w 22334444"/>
              <a:gd name="connsiteY11" fmla="*/ 13743423 h 13773138"/>
              <a:gd name="connsiteX12" fmla="*/ 8230948 w 22334444"/>
              <a:gd name="connsiteY12" fmla="*/ 13740535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7687842 w 22334444"/>
              <a:gd name="connsiteY1" fmla="*/ 13701953 h 13773138"/>
              <a:gd name="connsiteX2" fmla="*/ 7778113 w 22334444"/>
              <a:gd name="connsiteY2" fmla="*/ 12163045 h 13773138"/>
              <a:gd name="connsiteX3" fmla="*/ 12837355 w 22334444"/>
              <a:gd name="connsiteY3" fmla="*/ 3933235 h 13773138"/>
              <a:gd name="connsiteX4" fmla="*/ 13659379 w 22334444"/>
              <a:gd name="connsiteY4" fmla="*/ 3448745 h 13773138"/>
              <a:gd name="connsiteX5" fmla="*/ 11316797 w 22334444"/>
              <a:gd name="connsiteY5" fmla="*/ 2518082 h 13773138"/>
              <a:gd name="connsiteX6" fmla="*/ 5692103 w 22334444"/>
              <a:gd name="connsiteY6" fmla="*/ 11667705 h 13773138"/>
              <a:gd name="connsiteX7" fmla="*/ 5435530 w 22334444"/>
              <a:gd name="connsiteY7" fmla="*/ 11232384 h 13773138"/>
              <a:gd name="connsiteX8" fmla="*/ 10494774 w 22334444"/>
              <a:gd name="connsiteY8" fmla="*/ 3002572 h 13773138"/>
              <a:gd name="connsiteX9" fmla="*/ 11316797 w 22334444"/>
              <a:gd name="connsiteY9" fmla="*/ 2518082 h 13773138"/>
              <a:gd name="connsiteX10" fmla="*/ 22334444 w 22334444"/>
              <a:gd name="connsiteY10" fmla="*/ 0 h 13773138"/>
              <a:gd name="connsiteX11" fmla="*/ 10390325 w 22334444"/>
              <a:gd name="connsiteY11" fmla="*/ 13743423 h 13773138"/>
              <a:gd name="connsiteX12" fmla="*/ 8230948 w 22334444"/>
              <a:gd name="connsiteY12" fmla="*/ 13740535 h 13773138"/>
              <a:gd name="connsiteX13" fmla="*/ 19767715 w 22334444"/>
              <a:gd name="connsiteY13" fmla="*/ 60518 h 13773138"/>
              <a:gd name="connsiteX14" fmla="*/ 22334444 w 22334444"/>
              <a:gd name="connsiteY14" fmla="*/ 0 h 13773138"/>
              <a:gd name="connsiteX15" fmla="*/ 13720253 w 22334444"/>
              <a:gd name="connsiteY15" fmla="*/ 2189833 h 13773138"/>
              <a:gd name="connsiteX16" fmla="*/ 8095558 w 22334444"/>
              <a:gd name="connsiteY16" fmla="*/ 11339455 h 13773138"/>
              <a:gd name="connsiteX17" fmla="*/ 7838987 w 22334444"/>
              <a:gd name="connsiteY17" fmla="*/ 10904134 h 13773138"/>
              <a:gd name="connsiteX18" fmla="*/ 12898228 w 22334444"/>
              <a:gd name="connsiteY18" fmla="*/ 2674323 h 13773138"/>
              <a:gd name="connsiteX19" fmla="*/ 13720253 w 22334444"/>
              <a:gd name="connsiteY19" fmla="*/ 2189833 h 13773138"/>
              <a:gd name="connsiteX20" fmla="*/ 12708194 w 22334444"/>
              <a:gd name="connsiteY20" fmla="*/ 1497227 h 13773138"/>
              <a:gd name="connsiteX21" fmla="*/ 6092818 w 22334444"/>
              <a:gd name="connsiteY21" fmla="*/ 12182142 h 13773138"/>
              <a:gd name="connsiteX22" fmla="*/ 5352338 w 22334444"/>
              <a:gd name="connsiteY22" fmla="*/ 12463033 h 13773138"/>
              <a:gd name="connsiteX23" fmla="*/ 11749547 w 22334444"/>
              <a:gd name="connsiteY23" fmla="*/ 2062241 h 13773138"/>
              <a:gd name="connsiteX24" fmla="*/ 12708194 w 22334444"/>
              <a:gd name="connsiteY24" fmla="*/ 1497227 h 13773138"/>
              <a:gd name="connsiteX25" fmla="*/ 11377670 w 22334444"/>
              <a:gd name="connsiteY25" fmla="*/ 1259172 h 13773138"/>
              <a:gd name="connsiteX26" fmla="*/ 5752978 w 22334444"/>
              <a:gd name="connsiteY26" fmla="*/ 10408795 h 13773138"/>
              <a:gd name="connsiteX27" fmla="*/ 5496404 w 22334444"/>
              <a:gd name="connsiteY27" fmla="*/ 9973473 h 13773138"/>
              <a:gd name="connsiteX28" fmla="*/ 10555646 w 22334444"/>
              <a:gd name="connsiteY28" fmla="*/ 1743662 h 13773138"/>
              <a:gd name="connsiteX29" fmla="*/ 11377670 w 22334444"/>
              <a:gd name="connsiteY29" fmla="*/ 1259172 h 13773138"/>
              <a:gd name="connsiteX30" fmla="*/ 11239121 w 22334444"/>
              <a:gd name="connsiteY30" fmla="*/ 30540 h 13773138"/>
              <a:gd name="connsiteX31" fmla="*/ 87135 w 22334444"/>
              <a:gd name="connsiteY31" fmla="*/ 34749 h 13773138"/>
              <a:gd name="connsiteX32" fmla="*/ 0 w 22334444"/>
              <a:gd name="connsiteY32" fmla="*/ 13773138 h 13773138"/>
              <a:gd name="connsiteX33" fmla="*/ 2528044 w 22334444"/>
              <a:gd name="connsiteY33" fmla="*/ 13742526 h 13773138"/>
              <a:gd name="connsiteX34" fmla="*/ 11239121 w 22334444"/>
              <a:gd name="connsiteY34" fmla="*/ 30540 h 13773138"/>
              <a:gd name="connsiteX35" fmla="*/ 14086039 w 22334444"/>
              <a:gd name="connsiteY35" fmla="*/ 472411 h 13773138"/>
              <a:gd name="connsiteX36" fmla="*/ 7029230 w 22334444"/>
              <a:gd name="connsiteY36" fmla="*/ 11945601 h 13773138"/>
              <a:gd name="connsiteX37" fmla="*/ 6730183 w 22334444"/>
              <a:gd name="connsiteY37" fmla="*/ 11438216 h 13773138"/>
              <a:gd name="connsiteX38" fmla="*/ 13127391 w 22334444"/>
              <a:gd name="connsiteY38" fmla="*/ 1037424 h 13773138"/>
              <a:gd name="connsiteX39" fmla="*/ 14086039 w 22334444"/>
              <a:gd name="connsiteY39" fmla="*/ 472411 h 13773138"/>
              <a:gd name="connsiteX0" fmla="*/ 13659379 w 22334444"/>
              <a:gd name="connsiteY0" fmla="*/ 3448745 h 13773138"/>
              <a:gd name="connsiteX1" fmla="*/ 19014473 w 22334444"/>
              <a:gd name="connsiteY1" fmla="*/ 15211 h 13773138"/>
              <a:gd name="connsiteX2" fmla="*/ 7687842 w 22334444"/>
              <a:gd name="connsiteY2" fmla="*/ 13701953 h 13773138"/>
              <a:gd name="connsiteX3" fmla="*/ 7778113 w 22334444"/>
              <a:gd name="connsiteY3" fmla="*/ 12163045 h 13773138"/>
              <a:gd name="connsiteX4" fmla="*/ 12837355 w 22334444"/>
              <a:gd name="connsiteY4" fmla="*/ 3933235 h 13773138"/>
              <a:gd name="connsiteX5" fmla="*/ 13659379 w 22334444"/>
              <a:gd name="connsiteY5" fmla="*/ 3448745 h 13773138"/>
              <a:gd name="connsiteX6" fmla="*/ 11316797 w 22334444"/>
              <a:gd name="connsiteY6" fmla="*/ 2518082 h 13773138"/>
              <a:gd name="connsiteX7" fmla="*/ 5692103 w 22334444"/>
              <a:gd name="connsiteY7" fmla="*/ 11667705 h 13773138"/>
              <a:gd name="connsiteX8" fmla="*/ 5435530 w 22334444"/>
              <a:gd name="connsiteY8" fmla="*/ 11232384 h 13773138"/>
              <a:gd name="connsiteX9" fmla="*/ 10494774 w 22334444"/>
              <a:gd name="connsiteY9" fmla="*/ 3002572 h 13773138"/>
              <a:gd name="connsiteX10" fmla="*/ 11316797 w 22334444"/>
              <a:gd name="connsiteY10" fmla="*/ 2518082 h 13773138"/>
              <a:gd name="connsiteX11" fmla="*/ 22334444 w 22334444"/>
              <a:gd name="connsiteY11" fmla="*/ 0 h 13773138"/>
              <a:gd name="connsiteX12" fmla="*/ 10390325 w 22334444"/>
              <a:gd name="connsiteY12" fmla="*/ 13743423 h 13773138"/>
              <a:gd name="connsiteX13" fmla="*/ 8230948 w 22334444"/>
              <a:gd name="connsiteY13" fmla="*/ 13740535 h 13773138"/>
              <a:gd name="connsiteX14" fmla="*/ 19767715 w 22334444"/>
              <a:gd name="connsiteY14" fmla="*/ 60518 h 13773138"/>
              <a:gd name="connsiteX15" fmla="*/ 22334444 w 22334444"/>
              <a:gd name="connsiteY15" fmla="*/ 0 h 13773138"/>
              <a:gd name="connsiteX16" fmla="*/ 13720253 w 22334444"/>
              <a:gd name="connsiteY16" fmla="*/ 2189833 h 13773138"/>
              <a:gd name="connsiteX17" fmla="*/ 8095558 w 22334444"/>
              <a:gd name="connsiteY17" fmla="*/ 11339455 h 13773138"/>
              <a:gd name="connsiteX18" fmla="*/ 7838987 w 22334444"/>
              <a:gd name="connsiteY18" fmla="*/ 10904134 h 13773138"/>
              <a:gd name="connsiteX19" fmla="*/ 12898228 w 22334444"/>
              <a:gd name="connsiteY19" fmla="*/ 2674323 h 13773138"/>
              <a:gd name="connsiteX20" fmla="*/ 13720253 w 22334444"/>
              <a:gd name="connsiteY20" fmla="*/ 2189833 h 13773138"/>
              <a:gd name="connsiteX21" fmla="*/ 12708194 w 22334444"/>
              <a:gd name="connsiteY21" fmla="*/ 1497227 h 13773138"/>
              <a:gd name="connsiteX22" fmla="*/ 6092818 w 22334444"/>
              <a:gd name="connsiteY22" fmla="*/ 12182142 h 13773138"/>
              <a:gd name="connsiteX23" fmla="*/ 5352338 w 22334444"/>
              <a:gd name="connsiteY23" fmla="*/ 12463033 h 13773138"/>
              <a:gd name="connsiteX24" fmla="*/ 11749547 w 22334444"/>
              <a:gd name="connsiteY24" fmla="*/ 2062241 h 13773138"/>
              <a:gd name="connsiteX25" fmla="*/ 12708194 w 22334444"/>
              <a:gd name="connsiteY25" fmla="*/ 1497227 h 13773138"/>
              <a:gd name="connsiteX26" fmla="*/ 11377670 w 22334444"/>
              <a:gd name="connsiteY26" fmla="*/ 1259172 h 13773138"/>
              <a:gd name="connsiteX27" fmla="*/ 5752978 w 22334444"/>
              <a:gd name="connsiteY27" fmla="*/ 10408795 h 13773138"/>
              <a:gd name="connsiteX28" fmla="*/ 5496404 w 22334444"/>
              <a:gd name="connsiteY28" fmla="*/ 9973473 h 13773138"/>
              <a:gd name="connsiteX29" fmla="*/ 10555646 w 22334444"/>
              <a:gd name="connsiteY29" fmla="*/ 1743662 h 13773138"/>
              <a:gd name="connsiteX30" fmla="*/ 11377670 w 22334444"/>
              <a:gd name="connsiteY30" fmla="*/ 1259172 h 13773138"/>
              <a:gd name="connsiteX31" fmla="*/ 11239121 w 22334444"/>
              <a:gd name="connsiteY31" fmla="*/ 30540 h 13773138"/>
              <a:gd name="connsiteX32" fmla="*/ 87135 w 22334444"/>
              <a:gd name="connsiteY32" fmla="*/ 34749 h 13773138"/>
              <a:gd name="connsiteX33" fmla="*/ 0 w 22334444"/>
              <a:gd name="connsiteY33" fmla="*/ 13773138 h 13773138"/>
              <a:gd name="connsiteX34" fmla="*/ 2528044 w 22334444"/>
              <a:gd name="connsiteY34" fmla="*/ 13742526 h 13773138"/>
              <a:gd name="connsiteX35" fmla="*/ 11239121 w 22334444"/>
              <a:gd name="connsiteY35" fmla="*/ 30540 h 13773138"/>
              <a:gd name="connsiteX36" fmla="*/ 14086039 w 22334444"/>
              <a:gd name="connsiteY36" fmla="*/ 472411 h 13773138"/>
              <a:gd name="connsiteX37" fmla="*/ 7029230 w 22334444"/>
              <a:gd name="connsiteY37" fmla="*/ 11945601 h 13773138"/>
              <a:gd name="connsiteX38" fmla="*/ 6730183 w 22334444"/>
              <a:gd name="connsiteY38" fmla="*/ 11438216 h 13773138"/>
              <a:gd name="connsiteX39" fmla="*/ 13127391 w 22334444"/>
              <a:gd name="connsiteY39" fmla="*/ 1037424 h 13773138"/>
              <a:gd name="connsiteX40" fmla="*/ 14086039 w 22334444"/>
              <a:gd name="connsiteY40" fmla="*/ 472411 h 13773138"/>
              <a:gd name="connsiteX0" fmla="*/ 16875544 w 22334444"/>
              <a:gd name="connsiteY0" fmla="*/ 11862 h 13773138"/>
              <a:gd name="connsiteX1" fmla="*/ 19014473 w 22334444"/>
              <a:gd name="connsiteY1" fmla="*/ 15211 h 13773138"/>
              <a:gd name="connsiteX2" fmla="*/ 7687842 w 22334444"/>
              <a:gd name="connsiteY2" fmla="*/ 13701953 h 13773138"/>
              <a:gd name="connsiteX3" fmla="*/ 7778113 w 22334444"/>
              <a:gd name="connsiteY3" fmla="*/ 12163045 h 13773138"/>
              <a:gd name="connsiteX4" fmla="*/ 12837355 w 22334444"/>
              <a:gd name="connsiteY4" fmla="*/ 3933235 h 13773138"/>
              <a:gd name="connsiteX5" fmla="*/ 16875544 w 22334444"/>
              <a:gd name="connsiteY5" fmla="*/ 11862 h 13773138"/>
              <a:gd name="connsiteX6" fmla="*/ 11316797 w 22334444"/>
              <a:gd name="connsiteY6" fmla="*/ 2518082 h 13773138"/>
              <a:gd name="connsiteX7" fmla="*/ 5692103 w 22334444"/>
              <a:gd name="connsiteY7" fmla="*/ 11667705 h 13773138"/>
              <a:gd name="connsiteX8" fmla="*/ 5435530 w 22334444"/>
              <a:gd name="connsiteY8" fmla="*/ 11232384 h 13773138"/>
              <a:gd name="connsiteX9" fmla="*/ 10494774 w 22334444"/>
              <a:gd name="connsiteY9" fmla="*/ 3002572 h 13773138"/>
              <a:gd name="connsiteX10" fmla="*/ 11316797 w 22334444"/>
              <a:gd name="connsiteY10" fmla="*/ 2518082 h 13773138"/>
              <a:gd name="connsiteX11" fmla="*/ 22334444 w 22334444"/>
              <a:gd name="connsiteY11" fmla="*/ 0 h 13773138"/>
              <a:gd name="connsiteX12" fmla="*/ 10390325 w 22334444"/>
              <a:gd name="connsiteY12" fmla="*/ 13743423 h 13773138"/>
              <a:gd name="connsiteX13" fmla="*/ 8230948 w 22334444"/>
              <a:gd name="connsiteY13" fmla="*/ 13740535 h 13773138"/>
              <a:gd name="connsiteX14" fmla="*/ 19767715 w 22334444"/>
              <a:gd name="connsiteY14" fmla="*/ 60518 h 13773138"/>
              <a:gd name="connsiteX15" fmla="*/ 22334444 w 22334444"/>
              <a:gd name="connsiteY15" fmla="*/ 0 h 13773138"/>
              <a:gd name="connsiteX16" fmla="*/ 13720253 w 22334444"/>
              <a:gd name="connsiteY16" fmla="*/ 2189833 h 13773138"/>
              <a:gd name="connsiteX17" fmla="*/ 8095558 w 22334444"/>
              <a:gd name="connsiteY17" fmla="*/ 11339455 h 13773138"/>
              <a:gd name="connsiteX18" fmla="*/ 7838987 w 22334444"/>
              <a:gd name="connsiteY18" fmla="*/ 10904134 h 13773138"/>
              <a:gd name="connsiteX19" fmla="*/ 12898228 w 22334444"/>
              <a:gd name="connsiteY19" fmla="*/ 2674323 h 13773138"/>
              <a:gd name="connsiteX20" fmla="*/ 13720253 w 22334444"/>
              <a:gd name="connsiteY20" fmla="*/ 2189833 h 13773138"/>
              <a:gd name="connsiteX21" fmla="*/ 12708194 w 22334444"/>
              <a:gd name="connsiteY21" fmla="*/ 1497227 h 13773138"/>
              <a:gd name="connsiteX22" fmla="*/ 6092818 w 22334444"/>
              <a:gd name="connsiteY22" fmla="*/ 12182142 h 13773138"/>
              <a:gd name="connsiteX23" fmla="*/ 5352338 w 22334444"/>
              <a:gd name="connsiteY23" fmla="*/ 12463033 h 13773138"/>
              <a:gd name="connsiteX24" fmla="*/ 11749547 w 22334444"/>
              <a:gd name="connsiteY24" fmla="*/ 2062241 h 13773138"/>
              <a:gd name="connsiteX25" fmla="*/ 12708194 w 22334444"/>
              <a:gd name="connsiteY25" fmla="*/ 1497227 h 13773138"/>
              <a:gd name="connsiteX26" fmla="*/ 11377670 w 22334444"/>
              <a:gd name="connsiteY26" fmla="*/ 1259172 h 13773138"/>
              <a:gd name="connsiteX27" fmla="*/ 5752978 w 22334444"/>
              <a:gd name="connsiteY27" fmla="*/ 10408795 h 13773138"/>
              <a:gd name="connsiteX28" fmla="*/ 5496404 w 22334444"/>
              <a:gd name="connsiteY28" fmla="*/ 9973473 h 13773138"/>
              <a:gd name="connsiteX29" fmla="*/ 10555646 w 22334444"/>
              <a:gd name="connsiteY29" fmla="*/ 1743662 h 13773138"/>
              <a:gd name="connsiteX30" fmla="*/ 11377670 w 22334444"/>
              <a:gd name="connsiteY30" fmla="*/ 1259172 h 13773138"/>
              <a:gd name="connsiteX31" fmla="*/ 11239121 w 22334444"/>
              <a:gd name="connsiteY31" fmla="*/ 30540 h 13773138"/>
              <a:gd name="connsiteX32" fmla="*/ 87135 w 22334444"/>
              <a:gd name="connsiteY32" fmla="*/ 34749 h 13773138"/>
              <a:gd name="connsiteX33" fmla="*/ 0 w 22334444"/>
              <a:gd name="connsiteY33" fmla="*/ 13773138 h 13773138"/>
              <a:gd name="connsiteX34" fmla="*/ 2528044 w 22334444"/>
              <a:gd name="connsiteY34" fmla="*/ 13742526 h 13773138"/>
              <a:gd name="connsiteX35" fmla="*/ 11239121 w 22334444"/>
              <a:gd name="connsiteY35" fmla="*/ 30540 h 13773138"/>
              <a:gd name="connsiteX36" fmla="*/ 14086039 w 22334444"/>
              <a:gd name="connsiteY36" fmla="*/ 472411 h 13773138"/>
              <a:gd name="connsiteX37" fmla="*/ 7029230 w 22334444"/>
              <a:gd name="connsiteY37" fmla="*/ 11945601 h 13773138"/>
              <a:gd name="connsiteX38" fmla="*/ 6730183 w 22334444"/>
              <a:gd name="connsiteY38" fmla="*/ 11438216 h 13773138"/>
              <a:gd name="connsiteX39" fmla="*/ 13127391 w 22334444"/>
              <a:gd name="connsiteY39" fmla="*/ 1037424 h 13773138"/>
              <a:gd name="connsiteX40" fmla="*/ 14086039 w 22334444"/>
              <a:gd name="connsiteY40" fmla="*/ 472411 h 13773138"/>
              <a:gd name="connsiteX0" fmla="*/ 16875544 w 22334444"/>
              <a:gd name="connsiteY0" fmla="*/ 11862 h 13773138"/>
              <a:gd name="connsiteX1" fmla="*/ 19014473 w 22334444"/>
              <a:gd name="connsiteY1" fmla="*/ 15211 h 13773138"/>
              <a:gd name="connsiteX2" fmla="*/ 7687842 w 22334444"/>
              <a:gd name="connsiteY2" fmla="*/ 13701953 h 13773138"/>
              <a:gd name="connsiteX3" fmla="*/ 7778113 w 22334444"/>
              <a:gd name="connsiteY3" fmla="*/ 12163045 h 13773138"/>
              <a:gd name="connsiteX4" fmla="*/ 14035534 w 22334444"/>
              <a:gd name="connsiteY4" fmla="*/ 3838642 h 13773138"/>
              <a:gd name="connsiteX5" fmla="*/ 16875544 w 22334444"/>
              <a:gd name="connsiteY5" fmla="*/ 11862 h 13773138"/>
              <a:gd name="connsiteX6" fmla="*/ 11316797 w 22334444"/>
              <a:gd name="connsiteY6" fmla="*/ 2518082 h 13773138"/>
              <a:gd name="connsiteX7" fmla="*/ 5692103 w 22334444"/>
              <a:gd name="connsiteY7" fmla="*/ 11667705 h 13773138"/>
              <a:gd name="connsiteX8" fmla="*/ 5435530 w 22334444"/>
              <a:gd name="connsiteY8" fmla="*/ 11232384 h 13773138"/>
              <a:gd name="connsiteX9" fmla="*/ 10494774 w 22334444"/>
              <a:gd name="connsiteY9" fmla="*/ 3002572 h 13773138"/>
              <a:gd name="connsiteX10" fmla="*/ 11316797 w 22334444"/>
              <a:gd name="connsiteY10" fmla="*/ 2518082 h 13773138"/>
              <a:gd name="connsiteX11" fmla="*/ 22334444 w 22334444"/>
              <a:gd name="connsiteY11" fmla="*/ 0 h 13773138"/>
              <a:gd name="connsiteX12" fmla="*/ 10390325 w 22334444"/>
              <a:gd name="connsiteY12" fmla="*/ 13743423 h 13773138"/>
              <a:gd name="connsiteX13" fmla="*/ 8230948 w 22334444"/>
              <a:gd name="connsiteY13" fmla="*/ 13740535 h 13773138"/>
              <a:gd name="connsiteX14" fmla="*/ 19767715 w 22334444"/>
              <a:gd name="connsiteY14" fmla="*/ 60518 h 13773138"/>
              <a:gd name="connsiteX15" fmla="*/ 22334444 w 22334444"/>
              <a:gd name="connsiteY15" fmla="*/ 0 h 13773138"/>
              <a:gd name="connsiteX16" fmla="*/ 13720253 w 22334444"/>
              <a:gd name="connsiteY16" fmla="*/ 2189833 h 13773138"/>
              <a:gd name="connsiteX17" fmla="*/ 8095558 w 22334444"/>
              <a:gd name="connsiteY17" fmla="*/ 11339455 h 13773138"/>
              <a:gd name="connsiteX18" fmla="*/ 7838987 w 22334444"/>
              <a:gd name="connsiteY18" fmla="*/ 10904134 h 13773138"/>
              <a:gd name="connsiteX19" fmla="*/ 12898228 w 22334444"/>
              <a:gd name="connsiteY19" fmla="*/ 2674323 h 13773138"/>
              <a:gd name="connsiteX20" fmla="*/ 13720253 w 22334444"/>
              <a:gd name="connsiteY20" fmla="*/ 2189833 h 13773138"/>
              <a:gd name="connsiteX21" fmla="*/ 12708194 w 22334444"/>
              <a:gd name="connsiteY21" fmla="*/ 1497227 h 13773138"/>
              <a:gd name="connsiteX22" fmla="*/ 6092818 w 22334444"/>
              <a:gd name="connsiteY22" fmla="*/ 12182142 h 13773138"/>
              <a:gd name="connsiteX23" fmla="*/ 5352338 w 22334444"/>
              <a:gd name="connsiteY23" fmla="*/ 12463033 h 13773138"/>
              <a:gd name="connsiteX24" fmla="*/ 11749547 w 22334444"/>
              <a:gd name="connsiteY24" fmla="*/ 2062241 h 13773138"/>
              <a:gd name="connsiteX25" fmla="*/ 12708194 w 22334444"/>
              <a:gd name="connsiteY25" fmla="*/ 1497227 h 13773138"/>
              <a:gd name="connsiteX26" fmla="*/ 11377670 w 22334444"/>
              <a:gd name="connsiteY26" fmla="*/ 1259172 h 13773138"/>
              <a:gd name="connsiteX27" fmla="*/ 5752978 w 22334444"/>
              <a:gd name="connsiteY27" fmla="*/ 10408795 h 13773138"/>
              <a:gd name="connsiteX28" fmla="*/ 5496404 w 22334444"/>
              <a:gd name="connsiteY28" fmla="*/ 9973473 h 13773138"/>
              <a:gd name="connsiteX29" fmla="*/ 10555646 w 22334444"/>
              <a:gd name="connsiteY29" fmla="*/ 1743662 h 13773138"/>
              <a:gd name="connsiteX30" fmla="*/ 11377670 w 22334444"/>
              <a:gd name="connsiteY30" fmla="*/ 1259172 h 13773138"/>
              <a:gd name="connsiteX31" fmla="*/ 11239121 w 22334444"/>
              <a:gd name="connsiteY31" fmla="*/ 30540 h 13773138"/>
              <a:gd name="connsiteX32" fmla="*/ 87135 w 22334444"/>
              <a:gd name="connsiteY32" fmla="*/ 34749 h 13773138"/>
              <a:gd name="connsiteX33" fmla="*/ 0 w 22334444"/>
              <a:gd name="connsiteY33" fmla="*/ 13773138 h 13773138"/>
              <a:gd name="connsiteX34" fmla="*/ 2528044 w 22334444"/>
              <a:gd name="connsiteY34" fmla="*/ 13742526 h 13773138"/>
              <a:gd name="connsiteX35" fmla="*/ 11239121 w 22334444"/>
              <a:gd name="connsiteY35" fmla="*/ 30540 h 13773138"/>
              <a:gd name="connsiteX36" fmla="*/ 14086039 w 22334444"/>
              <a:gd name="connsiteY36" fmla="*/ 472411 h 13773138"/>
              <a:gd name="connsiteX37" fmla="*/ 7029230 w 22334444"/>
              <a:gd name="connsiteY37" fmla="*/ 11945601 h 13773138"/>
              <a:gd name="connsiteX38" fmla="*/ 6730183 w 22334444"/>
              <a:gd name="connsiteY38" fmla="*/ 11438216 h 13773138"/>
              <a:gd name="connsiteX39" fmla="*/ 13127391 w 22334444"/>
              <a:gd name="connsiteY39" fmla="*/ 1037424 h 13773138"/>
              <a:gd name="connsiteX40" fmla="*/ 14086039 w 22334444"/>
              <a:gd name="connsiteY40" fmla="*/ 472411 h 13773138"/>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14086039 w 22334444"/>
              <a:gd name="connsiteY36" fmla="*/ 472411 h 13802659"/>
              <a:gd name="connsiteX37" fmla="*/ 7029230 w 22334444"/>
              <a:gd name="connsiteY37" fmla="*/ 11945601 h 13802659"/>
              <a:gd name="connsiteX38" fmla="*/ 6730183 w 22334444"/>
              <a:gd name="connsiteY38" fmla="*/ 11438216 h 13802659"/>
              <a:gd name="connsiteX39" fmla="*/ 13127391 w 22334444"/>
              <a:gd name="connsiteY39" fmla="*/ 1037424 h 13802659"/>
              <a:gd name="connsiteX40" fmla="*/ 14086039 w 22334444"/>
              <a:gd name="connsiteY40" fmla="*/ 472411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14149101 w 22334444"/>
              <a:gd name="connsiteY36" fmla="*/ 1103031 h 13802659"/>
              <a:gd name="connsiteX37" fmla="*/ 7029230 w 22334444"/>
              <a:gd name="connsiteY37" fmla="*/ 11945601 h 13802659"/>
              <a:gd name="connsiteX38" fmla="*/ 6730183 w 22334444"/>
              <a:gd name="connsiteY38" fmla="*/ 11438216 h 13802659"/>
              <a:gd name="connsiteX39" fmla="*/ 13127391 w 22334444"/>
              <a:gd name="connsiteY39" fmla="*/ 1037424 h 13802659"/>
              <a:gd name="connsiteX40" fmla="*/ 14149101 w 22334444"/>
              <a:gd name="connsiteY40" fmla="*/ 1103031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13127391 w 22334444"/>
              <a:gd name="connsiteY36" fmla="*/ 1037424 h 13802659"/>
              <a:gd name="connsiteX37" fmla="*/ 7029230 w 22334444"/>
              <a:gd name="connsiteY37" fmla="*/ 11945601 h 13802659"/>
              <a:gd name="connsiteX38" fmla="*/ 6730183 w 22334444"/>
              <a:gd name="connsiteY38" fmla="*/ 11438216 h 13802659"/>
              <a:gd name="connsiteX39" fmla="*/ 13127391 w 22334444"/>
              <a:gd name="connsiteY39" fmla="*/ 1037424 h 13802659"/>
              <a:gd name="connsiteX0" fmla="*/ 16875544 w 22334444"/>
              <a:gd name="connsiteY0" fmla="*/ 14962 h 13805759"/>
              <a:gd name="connsiteX1" fmla="*/ 19014473 w 22334444"/>
              <a:gd name="connsiteY1" fmla="*/ 18311 h 13805759"/>
              <a:gd name="connsiteX2" fmla="*/ 7687842 w 22334444"/>
              <a:gd name="connsiteY2" fmla="*/ 13705053 h 13805759"/>
              <a:gd name="connsiteX3" fmla="*/ 6296155 w 22334444"/>
              <a:gd name="connsiteY3" fmla="*/ 13805759 h 13805759"/>
              <a:gd name="connsiteX4" fmla="*/ 14035534 w 22334444"/>
              <a:gd name="connsiteY4" fmla="*/ 3841742 h 13805759"/>
              <a:gd name="connsiteX5" fmla="*/ 16875544 w 22334444"/>
              <a:gd name="connsiteY5" fmla="*/ 14962 h 13805759"/>
              <a:gd name="connsiteX6" fmla="*/ 11316797 w 22334444"/>
              <a:gd name="connsiteY6" fmla="*/ 2521182 h 13805759"/>
              <a:gd name="connsiteX7" fmla="*/ 5692103 w 22334444"/>
              <a:gd name="connsiteY7" fmla="*/ 11670805 h 13805759"/>
              <a:gd name="connsiteX8" fmla="*/ 5435530 w 22334444"/>
              <a:gd name="connsiteY8" fmla="*/ 11235484 h 13805759"/>
              <a:gd name="connsiteX9" fmla="*/ 10494774 w 22334444"/>
              <a:gd name="connsiteY9" fmla="*/ 3005672 h 13805759"/>
              <a:gd name="connsiteX10" fmla="*/ 11316797 w 22334444"/>
              <a:gd name="connsiteY10" fmla="*/ 2521182 h 13805759"/>
              <a:gd name="connsiteX11" fmla="*/ 22334444 w 22334444"/>
              <a:gd name="connsiteY11" fmla="*/ 3100 h 13805759"/>
              <a:gd name="connsiteX12" fmla="*/ 10390325 w 22334444"/>
              <a:gd name="connsiteY12" fmla="*/ 13746523 h 13805759"/>
              <a:gd name="connsiteX13" fmla="*/ 8230948 w 22334444"/>
              <a:gd name="connsiteY13" fmla="*/ 13743635 h 13805759"/>
              <a:gd name="connsiteX14" fmla="*/ 19767715 w 22334444"/>
              <a:gd name="connsiteY14" fmla="*/ 63618 h 13805759"/>
              <a:gd name="connsiteX15" fmla="*/ 22334444 w 22334444"/>
              <a:gd name="connsiteY15" fmla="*/ 3100 h 13805759"/>
              <a:gd name="connsiteX16" fmla="*/ 13720253 w 22334444"/>
              <a:gd name="connsiteY16" fmla="*/ 2192933 h 13805759"/>
              <a:gd name="connsiteX17" fmla="*/ 8095558 w 22334444"/>
              <a:gd name="connsiteY17" fmla="*/ 11342555 h 13805759"/>
              <a:gd name="connsiteX18" fmla="*/ 7838987 w 22334444"/>
              <a:gd name="connsiteY18" fmla="*/ 10907234 h 13805759"/>
              <a:gd name="connsiteX19" fmla="*/ 12898228 w 22334444"/>
              <a:gd name="connsiteY19" fmla="*/ 2677423 h 13805759"/>
              <a:gd name="connsiteX20" fmla="*/ 13720253 w 22334444"/>
              <a:gd name="connsiteY20" fmla="*/ 2192933 h 13805759"/>
              <a:gd name="connsiteX21" fmla="*/ 12708194 w 22334444"/>
              <a:gd name="connsiteY21" fmla="*/ 1500327 h 13805759"/>
              <a:gd name="connsiteX22" fmla="*/ 6092818 w 22334444"/>
              <a:gd name="connsiteY22" fmla="*/ 12185242 h 13805759"/>
              <a:gd name="connsiteX23" fmla="*/ 5352338 w 22334444"/>
              <a:gd name="connsiteY23" fmla="*/ 12466133 h 13805759"/>
              <a:gd name="connsiteX24" fmla="*/ 11749547 w 22334444"/>
              <a:gd name="connsiteY24" fmla="*/ 2065341 h 13805759"/>
              <a:gd name="connsiteX25" fmla="*/ 12708194 w 22334444"/>
              <a:gd name="connsiteY25" fmla="*/ 1500327 h 13805759"/>
              <a:gd name="connsiteX26" fmla="*/ 11377670 w 22334444"/>
              <a:gd name="connsiteY26" fmla="*/ 1262272 h 13805759"/>
              <a:gd name="connsiteX27" fmla="*/ 5752978 w 22334444"/>
              <a:gd name="connsiteY27" fmla="*/ 10411895 h 13805759"/>
              <a:gd name="connsiteX28" fmla="*/ 5496404 w 22334444"/>
              <a:gd name="connsiteY28" fmla="*/ 9976573 h 13805759"/>
              <a:gd name="connsiteX29" fmla="*/ 10555646 w 22334444"/>
              <a:gd name="connsiteY29" fmla="*/ 1746762 h 13805759"/>
              <a:gd name="connsiteX30" fmla="*/ 11377670 w 22334444"/>
              <a:gd name="connsiteY30" fmla="*/ 1262272 h 13805759"/>
              <a:gd name="connsiteX31" fmla="*/ 11239121 w 22334444"/>
              <a:gd name="connsiteY31" fmla="*/ 33640 h 13805759"/>
              <a:gd name="connsiteX32" fmla="*/ 87135 w 22334444"/>
              <a:gd name="connsiteY32" fmla="*/ 37849 h 13805759"/>
              <a:gd name="connsiteX33" fmla="*/ 0 w 22334444"/>
              <a:gd name="connsiteY33" fmla="*/ 13776238 h 13805759"/>
              <a:gd name="connsiteX34" fmla="*/ 2528044 w 22334444"/>
              <a:gd name="connsiteY34" fmla="*/ 13745626 h 13805759"/>
              <a:gd name="connsiteX35" fmla="*/ 11239121 w 22334444"/>
              <a:gd name="connsiteY35" fmla="*/ 33640 h 13805759"/>
              <a:gd name="connsiteX36" fmla="*/ 15649874 w 22334444"/>
              <a:gd name="connsiteY36" fmla="*/ 0 h 13805759"/>
              <a:gd name="connsiteX37" fmla="*/ 7029230 w 22334444"/>
              <a:gd name="connsiteY37" fmla="*/ 11948701 h 13805759"/>
              <a:gd name="connsiteX38" fmla="*/ 6730183 w 22334444"/>
              <a:gd name="connsiteY38" fmla="*/ 11441316 h 13805759"/>
              <a:gd name="connsiteX39" fmla="*/ 15649874 w 22334444"/>
              <a:gd name="connsiteY39" fmla="*/ 0 h 138057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36" fmla="*/ 6730183 w 22334444"/>
              <a:gd name="connsiteY36" fmla="*/ 11438216 h 13802659"/>
              <a:gd name="connsiteX37" fmla="*/ 7029230 w 22334444"/>
              <a:gd name="connsiteY37" fmla="*/ 11945601 h 13802659"/>
              <a:gd name="connsiteX38" fmla="*/ 6730183 w 22334444"/>
              <a:gd name="connsiteY38" fmla="*/ 11438216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8095558 w 22334444"/>
              <a:gd name="connsiteY17" fmla="*/ 11339455 h 13802659"/>
              <a:gd name="connsiteX18" fmla="*/ 7838987 w 22334444"/>
              <a:gd name="connsiteY18" fmla="*/ 10904134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4989"/>
              <a:gd name="connsiteX1" fmla="*/ 19014473 w 22334444"/>
              <a:gd name="connsiteY1" fmla="*/ 15211 h 13804989"/>
              <a:gd name="connsiteX2" fmla="*/ 7687842 w 22334444"/>
              <a:gd name="connsiteY2" fmla="*/ 13701953 h 13804989"/>
              <a:gd name="connsiteX3" fmla="*/ 6296155 w 22334444"/>
              <a:gd name="connsiteY3" fmla="*/ 13802659 h 13804989"/>
              <a:gd name="connsiteX4" fmla="*/ 14035534 w 22334444"/>
              <a:gd name="connsiteY4" fmla="*/ 3838642 h 13804989"/>
              <a:gd name="connsiteX5" fmla="*/ 16875544 w 22334444"/>
              <a:gd name="connsiteY5" fmla="*/ 11862 h 13804989"/>
              <a:gd name="connsiteX6" fmla="*/ 11316797 w 22334444"/>
              <a:gd name="connsiteY6" fmla="*/ 2518082 h 13804989"/>
              <a:gd name="connsiteX7" fmla="*/ 5692103 w 22334444"/>
              <a:gd name="connsiteY7" fmla="*/ 11667705 h 13804989"/>
              <a:gd name="connsiteX8" fmla="*/ 5435530 w 22334444"/>
              <a:gd name="connsiteY8" fmla="*/ 11232384 h 13804989"/>
              <a:gd name="connsiteX9" fmla="*/ 10494774 w 22334444"/>
              <a:gd name="connsiteY9" fmla="*/ 3002572 h 13804989"/>
              <a:gd name="connsiteX10" fmla="*/ 11316797 w 22334444"/>
              <a:gd name="connsiteY10" fmla="*/ 2518082 h 13804989"/>
              <a:gd name="connsiteX11" fmla="*/ 22334444 w 22334444"/>
              <a:gd name="connsiteY11" fmla="*/ 0 h 13804989"/>
              <a:gd name="connsiteX12" fmla="*/ 10390325 w 22334444"/>
              <a:gd name="connsiteY12" fmla="*/ 13743423 h 13804989"/>
              <a:gd name="connsiteX13" fmla="*/ 8230948 w 22334444"/>
              <a:gd name="connsiteY13" fmla="*/ 13740535 h 13804989"/>
              <a:gd name="connsiteX14" fmla="*/ 19767715 w 22334444"/>
              <a:gd name="connsiteY14" fmla="*/ 60518 h 13804989"/>
              <a:gd name="connsiteX15" fmla="*/ 22334444 w 22334444"/>
              <a:gd name="connsiteY15" fmla="*/ 0 h 13804989"/>
              <a:gd name="connsiteX16" fmla="*/ 13720253 w 22334444"/>
              <a:gd name="connsiteY16" fmla="*/ 2189833 h 13804989"/>
              <a:gd name="connsiteX17" fmla="*/ 8095558 w 22334444"/>
              <a:gd name="connsiteY17" fmla="*/ 11339455 h 13804989"/>
              <a:gd name="connsiteX18" fmla="*/ 5095787 w 22334444"/>
              <a:gd name="connsiteY18" fmla="*/ 13804989 h 13804989"/>
              <a:gd name="connsiteX19" fmla="*/ 12898228 w 22334444"/>
              <a:gd name="connsiteY19" fmla="*/ 2674323 h 13804989"/>
              <a:gd name="connsiteX20" fmla="*/ 13720253 w 22334444"/>
              <a:gd name="connsiteY20" fmla="*/ 2189833 h 13804989"/>
              <a:gd name="connsiteX21" fmla="*/ 12708194 w 22334444"/>
              <a:gd name="connsiteY21" fmla="*/ 1497227 h 13804989"/>
              <a:gd name="connsiteX22" fmla="*/ 6092818 w 22334444"/>
              <a:gd name="connsiteY22" fmla="*/ 12182142 h 13804989"/>
              <a:gd name="connsiteX23" fmla="*/ 5352338 w 22334444"/>
              <a:gd name="connsiteY23" fmla="*/ 12463033 h 13804989"/>
              <a:gd name="connsiteX24" fmla="*/ 11749547 w 22334444"/>
              <a:gd name="connsiteY24" fmla="*/ 2062241 h 13804989"/>
              <a:gd name="connsiteX25" fmla="*/ 12708194 w 22334444"/>
              <a:gd name="connsiteY25" fmla="*/ 1497227 h 13804989"/>
              <a:gd name="connsiteX26" fmla="*/ 11377670 w 22334444"/>
              <a:gd name="connsiteY26" fmla="*/ 1259172 h 13804989"/>
              <a:gd name="connsiteX27" fmla="*/ 5752978 w 22334444"/>
              <a:gd name="connsiteY27" fmla="*/ 10408795 h 13804989"/>
              <a:gd name="connsiteX28" fmla="*/ 5496404 w 22334444"/>
              <a:gd name="connsiteY28" fmla="*/ 9973473 h 13804989"/>
              <a:gd name="connsiteX29" fmla="*/ 10555646 w 22334444"/>
              <a:gd name="connsiteY29" fmla="*/ 1743662 h 13804989"/>
              <a:gd name="connsiteX30" fmla="*/ 11377670 w 22334444"/>
              <a:gd name="connsiteY30" fmla="*/ 1259172 h 13804989"/>
              <a:gd name="connsiteX31" fmla="*/ 11239121 w 22334444"/>
              <a:gd name="connsiteY31" fmla="*/ 30540 h 13804989"/>
              <a:gd name="connsiteX32" fmla="*/ 87135 w 22334444"/>
              <a:gd name="connsiteY32" fmla="*/ 34749 h 13804989"/>
              <a:gd name="connsiteX33" fmla="*/ 0 w 22334444"/>
              <a:gd name="connsiteY33" fmla="*/ 13773138 h 13804989"/>
              <a:gd name="connsiteX34" fmla="*/ 2528044 w 22334444"/>
              <a:gd name="connsiteY34" fmla="*/ 13742526 h 13804989"/>
              <a:gd name="connsiteX35" fmla="*/ 11239121 w 22334444"/>
              <a:gd name="connsiteY35" fmla="*/ 30540 h 13804989"/>
              <a:gd name="connsiteX0" fmla="*/ 16875544 w 22334444"/>
              <a:gd name="connsiteY0" fmla="*/ 11862 h 13804989"/>
              <a:gd name="connsiteX1" fmla="*/ 19014473 w 22334444"/>
              <a:gd name="connsiteY1" fmla="*/ 15211 h 13804989"/>
              <a:gd name="connsiteX2" fmla="*/ 7687842 w 22334444"/>
              <a:gd name="connsiteY2" fmla="*/ 13701953 h 13804989"/>
              <a:gd name="connsiteX3" fmla="*/ 6296155 w 22334444"/>
              <a:gd name="connsiteY3" fmla="*/ 13802659 h 13804989"/>
              <a:gd name="connsiteX4" fmla="*/ 14035534 w 22334444"/>
              <a:gd name="connsiteY4" fmla="*/ 3838642 h 13804989"/>
              <a:gd name="connsiteX5" fmla="*/ 16875544 w 22334444"/>
              <a:gd name="connsiteY5" fmla="*/ 11862 h 13804989"/>
              <a:gd name="connsiteX6" fmla="*/ 11316797 w 22334444"/>
              <a:gd name="connsiteY6" fmla="*/ 2518082 h 13804989"/>
              <a:gd name="connsiteX7" fmla="*/ 5692103 w 22334444"/>
              <a:gd name="connsiteY7" fmla="*/ 11667705 h 13804989"/>
              <a:gd name="connsiteX8" fmla="*/ 5435530 w 22334444"/>
              <a:gd name="connsiteY8" fmla="*/ 11232384 h 13804989"/>
              <a:gd name="connsiteX9" fmla="*/ 10494774 w 22334444"/>
              <a:gd name="connsiteY9" fmla="*/ 3002572 h 13804989"/>
              <a:gd name="connsiteX10" fmla="*/ 11316797 w 22334444"/>
              <a:gd name="connsiteY10" fmla="*/ 2518082 h 13804989"/>
              <a:gd name="connsiteX11" fmla="*/ 22334444 w 22334444"/>
              <a:gd name="connsiteY11" fmla="*/ 0 h 13804989"/>
              <a:gd name="connsiteX12" fmla="*/ 10390325 w 22334444"/>
              <a:gd name="connsiteY12" fmla="*/ 13743423 h 13804989"/>
              <a:gd name="connsiteX13" fmla="*/ 8230948 w 22334444"/>
              <a:gd name="connsiteY13" fmla="*/ 13740535 h 13804989"/>
              <a:gd name="connsiteX14" fmla="*/ 19767715 w 22334444"/>
              <a:gd name="connsiteY14" fmla="*/ 60518 h 13804989"/>
              <a:gd name="connsiteX15" fmla="*/ 22334444 w 22334444"/>
              <a:gd name="connsiteY15" fmla="*/ 0 h 13804989"/>
              <a:gd name="connsiteX16" fmla="*/ 13720253 w 22334444"/>
              <a:gd name="connsiteY16" fmla="*/ 2189833 h 13804989"/>
              <a:gd name="connsiteX17" fmla="*/ 5919916 w 22334444"/>
              <a:gd name="connsiteY17" fmla="*/ 13704283 h 13804989"/>
              <a:gd name="connsiteX18" fmla="*/ 5095787 w 22334444"/>
              <a:gd name="connsiteY18" fmla="*/ 13804989 h 13804989"/>
              <a:gd name="connsiteX19" fmla="*/ 12898228 w 22334444"/>
              <a:gd name="connsiteY19" fmla="*/ 2674323 h 13804989"/>
              <a:gd name="connsiteX20" fmla="*/ 13720253 w 22334444"/>
              <a:gd name="connsiteY20" fmla="*/ 2189833 h 13804989"/>
              <a:gd name="connsiteX21" fmla="*/ 12708194 w 22334444"/>
              <a:gd name="connsiteY21" fmla="*/ 1497227 h 13804989"/>
              <a:gd name="connsiteX22" fmla="*/ 6092818 w 22334444"/>
              <a:gd name="connsiteY22" fmla="*/ 12182142 h 13804989"/>
              <a:gd name="connsiteX23" fmla="*/ 5352338 w 22334444"/>
              <a:gd name="connsiteY23" fmla="*/ 12463033 h 13804989"/>
              <a:gd name="connsiteX24" fmla="*/ 11749547 w 22334444"/>
              <a:gd name="connsiteY24" fmla="*/ 2062241 h 13804989"/>
              <a:gd name="connsiteX25" fmla="*/ 12708194 w 22334444"/>
              <a:gd name="connsiteY25" fmla="*/ 1497227 h 13804989"/>
              <a:gd name="connsiteX26" fmla="*/ 11377670 w 22334444"/>
              <a:gd name="connsiteY26" fmla="*/ 1259172 h 13804989"/>
              <a:gd name="connsiteX27" fmla="*/ 5752978 w 22334444"/>
              <a:gd name="connsiteY27" fmla="*/ 10408795 h 13804989"/>
              <a:gd name="connsiteX28" fmla="*/ 5496404 w 22334444"/>
              <a:gd name="connsiteY28" fmla="*/ 9973473 h 13804989"/>
              <a:gd name="connsiteX29" fmla="*/ 10555646 w 22334444"/>
              <a:gd name="connsiteY29" fmla="*/ 1743662 h 13804989"/>
              <a:gd name="connsiteX30" fmla="*/ 11377670 w 22334444"/>
              <a:gd name="connsiteY30" fmla="*/ 1259172 h 13804989"/>
              <a:gd name="connsiteX31" fmla="*/ 11239121 w 22334444"/>
              <a:gd name="connsiteY31" fmla="*/ 30540 h 13804989"/>
              <a:gd name="connsiteX32" fmla="*/ 87135 w 22334444"/>
              <a:gd name="connsiteY32" fmla="*/ 34749 h 13804989"/>
              <a:gd name="connsiteX33" fmla="*/ 0 w 22334444"/>
              <a:gd name="connsiteY33" fmla="*/ 13773138 h 13804989"/>
              <a:gd name="connsiteX34" fmla="*/ 2528044 w 22334444"/>
              <a:gd name="connsiteY34" fmla="*/ 13742526 h 13804989"/>
              <a:gd name="connsiteX35" fmla="*/ 11239121 w 22334444"/>
              <a:gd name="connsiteY35" fmla="*/ 30540 h 1380498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3720253 w 22334444"/>
              <a:gd name="connsiteY16" fmla="*/ 2189833 h 13802659"/>
              <a:gd name="connsiteX17" fmla="*/ 5919916 w 22334444"/>
              <a:gd name="connsiteY17" fmla="*/ 13704283 h 13802659"/>
              <a:gd name="connsiteX18" fmla="*/ 5095787 w 22334444"/>
              <a:gd name="connsiteY18" fmla="*/ 13773458 h 13802659"/>
              <a:gd name="connsiteX19" fmla="*/ 12898228 w 22334444"/>
              <a:gd name="connsiteY19" fmla="*/ 2674323 h 13802659"/>
              <a:gd name="connsiteX20" fmla="*/ 13720253 w 22334444"/>
              <a:gd name="connsiteY20" fmla="*/ 2189833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2898228 w 22334444"/>
              <a:gd name="connsiteY19" fmla="*/ 2674323 h 13802659"/>
              <a:gd name="connsiteX20" fmla="*/ 16085081 w 22334444"/>
              <a:gd name="connsiteY20" fmla="*/ 77254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4443249 w 22334444"/>
              <a:gd name="connsiteY19" fmla="*/ 57247 h 13802659"/>
              <a:gd name="connsiteX20" fmla="*/ 16085081 w 22334444"/>
              <a:gd name="connsiteY20" fmla="*/ 77254 h 13802659"/>
              <a:gd name="connsiteX21" fmla="*/ 12708194 w 22334444"/>
              <a:gd name="connsiteY21" fmla="*/ 1497227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2708194 w 22334444"/>
              <a:gd name="connsiteY25" fmla="*/ 1497227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4443249 w 22334444"/>
              <a:gd name="connsiteY19" fmla="*/ 57247 h 13802659"/>
              <a:gd name="connsiteX20" fmla="*/ 16085081 w 22334444"/>
              <a:gd name="connsiteY20" fmla="*/ 77254 h 13802659"/>
              <a:gd name="connsiteX21" fmla="*/ 13843311 w 22334444"/>
              <a:gd name="connsiteY21" fmla="*/ 78330 h 13802659"/>
              <a:gd name="connsiteX22" fmla="*/ 6092818 w 22334444"/>
              <a:gd name="connsiteY22" fmla="*/ 12182142 h 13802659"/>
              <a:gd name="connsiteX23" fmla="*/ 5352338 w 22334444"/>
              <a:gd name="connsiteY23" fmla="*/ 12463033 h 13802659"/>
              <a:gd name="connsiteX24" fmla="*/ 11749547 w 22334444"/>
              <a:gd name="connsiteY24" fmla="*/ 2062241 h 13802659"/>
              <a:gd name="connsiteX25" fmla="*/ 13843311 w 22334444"/>
              <a:gd name="connsiteY25" fmla="*/ 78330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1316797 w 22334444"/>
              <a:gd name="connsiteY6" fmla="*/ 251808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11316797 w 22334444"/>
              <a:gd name="connsiteY10" fmla="*/ 2518082 h 13802659"/>
              <a:gd name="connsiteX11" fmla="*/ 22334444 w 22334444"/>
              <a:gd name="connsiteY11" fmla="*/ 0 h 13802659"/>
              <a:gd name="connsiteX12" fmla="*/ 10390325 w 22334444"/>
              <a:gd name="connsiteY12" fmla="*/ 13743423 h 13802659"/>
              <a:gd name="connsiteX13" fmla="*/ 8230948 w 22334444"/>
              <a:gd name="connsiteY13" fmla="*/ 13740535 h 13802659"/>
              <a:gd name="connsiteX14" fmla="*/ 19767715 w 22334444"/>
              <a:gd name="connsiteY14" fmla="*/ 60518 h 13802659"/>
              <a:gd name="connsiteX15" fmla="*/ 22334444 w 22334444"/>
              <a:gd name="connsiteY15" fmla="*/ 0 h 13802659"/>
              <a:gd name="connsiteX16" fmla="*/ 16085081 w 22334444"/>
              <a:gd name="connsiteY16" fmla="*/ 77254 h 13802659"/>
              <a:gd name="connsiteX17" fmla="*/ 5919916 w 22334444"/>
              <a:gd name="connsiteY17" fmla="*/ 13704283 h 13802659"/>
              <a:gd name="connsiteX18" fmla="*/ 5095787 w 22334444"/>
              <a:gd name="connsiteY18" fmla="*/ 13773458 h 13802659"/>
              <a:gd name="connsiteX19" fmla="*/ 14443249 w 22334444"/>
              <a:gd name="connsiteY19" fmla="*/ 57247 h 13802659"/>
              <a:gd name="connsiteX20" fmla="*/ 16085081 w 22334444"/>
              <a:gd name="connsiteY20" fmla="*/ 77254 h 13802659"/>
              <a:gd name="connsiteX21" fmla="*/ 13843311 w 22334444"/>
              <a:gd name="connsiteY21" fmla="*/ 78330 h 13802659"/>
              <a:gd name="connsiteX22" fmla="*/ 6092818 w 22334444"/>
              <a:gd name="connsiteY22" fmla="*/ 12182142 h 13802659"/>
              <a:gd name="connsiteX23" fmla="*/ 5352338 w 22334444"/>
              <a:gd name="connsiteY23" fmla="*/ 12463033 h 13802659"/>
              <a:gd name="connsiteX24" fmla="*/ 12632416 w 22334444"/>
              <a:gd name="connsiteY24" fmla="*/ 12724 h 13802659"/>
              <a:gd name="connsiteX25" fmla="*/ 13843311 w 22334444"/>
              <a:gd name="connsiteY25" fmla="*/ 78330 h 13802659"/>
              <a:gd name="connsiteX26" fmla="*/ 11377670 w 22334444"/>
              <a:gd name="connsiteY26" fmla="*/ 1259172 h 13802659"/>
              <a:gd name="connsiteX27" fmla="*/ 5752978 w 22334444"/>
              <a:gd name="connsiteY27" fmla="*/ 10408795 h 13802659"/>
              <a:gd name="connsiteX28" fmla="*/ 5496404 w 22334444"/>
              <a:gd name="connsiteY28" fmla="*/ 9973473 h 13802659"/>
              <a:gd name="connsiteX29" fmla="*/ 10555646 w 22334444"/>
              <a:gd name="connsiteY29" fmla="*/ 1743662 h 13802659"/>
              <a:gd name="connsiteX30" fmla="*/ 11377670 w 22334444"/>
              <a:gd name="connsiteY30" fmla="*/ 1259172 h 13802659"/>
              <a:gd name="connsiteX31" fmla="*/ 11239121 w 22334444"/>
              <a:gd name="connsiteY31" fmla="*/ 30540 h 13802659"/>
              <a:gd name="connsiteX32" fmla="*/ 87135 w 22334444"/>
              <a:gd name="connsiteY32" fmla="*/ 34749 h 13802659"/>
              <a:gd name="connsiteX33" fmla="*/ 0 w 22334444"/>
              <a:gd name="connsiteY33" fmla="*/ 13773138 h 13802659"/>
              <a:gd name="connsiteX34" fmla="*/ 2528044 w 22334444"/>
              <a:gd name="connsiteY34" fmla="*/ 13742526 h 13802659"/>
              <a:gd name="connsiteX35" fmla="*/ 11239121 w 22334444"/>
              <a:gd name="connsiteY35"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10494774 w 22334444"/>
              <a:gd name="connsiteY6" fmla="*/ 3002572 h 13802659"/>
              <a:gd name="connsiteX7" fmla="*/ 5692103 w 22334444"/>
              <a:gd name="connsiteY7" fmla="*/ 11667705 h 13802659"/>
              <a:gd name="connsiteX8" fmla="*/ 5435530 w 22334444"/>
              <a:gd name="connsiteY8" fmla="*/ 11232384 h 13802659"/>
              <a:gd name="connsiteX9" fmla="*/ 10494774 w 22334444"/>
              <a:gd name="connsiteY9" fmla="*/ 3002572 h 13802659"/>
              <a:gd name="connsiteX10" fmla="*/ 22334444 w 22334444"/>
              <a:gd name="connsiteY10" fmla="*/ 0 h 13802659"/>
              <a:gd name="connsiteX11" fmla="*/ 10390325 w 22334444"/>
              <a:gd name="connsiteY11" fmla="*/ 13743423 h 13802659"/>
              <a:gd name="connsiteX12" fmla="*/ 8230948 w 22334444"/>
              <a:gd name="connsiteY12" fmla="*/ 13740535 h 13802659"/>
              <a:gd name="connsiteX13" fmla="*/ 19767715 w 22334444"/>
              <a:gd name="connsiteY13" fmla="*/ 60518 h 13802659"/>
              <a:gd name="connsiteX14" fmla="*/ 22334444 w 22334444"/>
              <a:gd name="connsiteY14" fmla="*/ 0 h 13802659"/>
              <a:gd name="connsiteX15" fmla="*/ 16085081 w 22334444"/>
              <a:gd name="connsiteY15" fmla="*/ 77254 h 13802659"/>
              <a:gd name="connsiteX16" fmla="*/ 5919916 w 22334444"/>
              <a:gd name="connsiteY16" fmla="*/ 13704283 h 13802659"/>
              <a:gd name="connsiteX17" fmla="*/ 5095787 w 22334444"/>
              <a:gd name="connsiteY17" fmla="*/ 13773458 h 13802659"/>
              <a:gd name="connsiteX18" fmla="*/ 14443249 w 22334444"/>
              <a:gd name="connsiteY18" fmla="*/ 57247 h 13802659"/>
              <a:gd name="connsiteX19" fmla="*/ 16085081 w 22334444"/>
              <a:gd name="connsiteY19" fmla="*/ 77254 h 13802659"/>
              <a:gd name="connsiteX20" fmla="*/ 13843311 w 22334444"/>
              <a:gd name="connsiteY20" fmla="*/ 78330 h 13802659"/>
              <a:gd name="connsiteX21" fmla="*/ 6092818 w 22334444"/>
              <a:gd name="connsiteY21" fmla="*/ 12182142 h 13802659"/>
              <a:gd name="connsiteX22" fmla="*/ 5352338 w 22334444"/>
              <a:gd name="connsiteY22" fmla="*/ 12463033 h 13802659"/>
              <a:gd name="connsiteX23" fmla="*/ 12632416 w 22334444"/>
              <a:gd name="connsiteY23" fmla="*/ 12724 h 13802659"/>
              <a:gd name="connsiteX24" fmla="*/ 13843311 w 22334444"/>
              <a:gd name="connsiteY24" fmla="*/ 78330 h 13802659"/>
              <a:gd name="connsiteX25" fmla="*/ 11377670 w 22334444"/>
              <a:gd name="connsiteY25" fmla="*/ 1259172 h 13802659"/>
              <a:gd name="connsiteX26" fmla="*/ 5752978 w 22334444"/>
              <a:gd name="connsiteY26" fmla="*/ 10408795 h 13802659"/>
              <a:gd name="connsiteX27" fmla="*/ 5496404 w 22334444"/>
              <a:gd name="connsiteY27" fmla="*/ 9973473 h 13802659"/>
              <a:gd name="connsiteX28" fmla="*/ 10555646 w 22334444"/>
              <a:gd name="connsiteY28" fmla="*/ 1743662 h 13802659"/>
              <a:gd name="connsiteX29" fmla="*/ 11377670 w 22334444"/>
              <a:gd name="connsiteY29" fmla="*/ 1259172 h 13802659"/>
              <a:gd name="connsiteX30" fmla="*/ 11239121 w 22334444"/>
              <a:gd name="connsiteY30" fmla="*/ 30540 h 13802659"/>
              <a:gd name="connsiteX31" fmla="*/ 87135 w 22334444"/>
              <a:gd name="connsiteY31" fmla="*/ 34749 h 13802659"/>
              <a:gd name="connsiteX32" fmla="*/ 0 w 22334444"/>
              <a:gd name="connsiteY32" fmla="*/ 13773138 h 13802659"/>
              <a:gd name="connsiteX33" fmla="*/ 2528044 w 22334444"/>
              <a:gd name="connsiteY33" fmla="*/ 13742526 h 13802659"/>
              <a:gd name="connsiteX34" fmla="*/ 11239121 w 22334444"/>
              <a:gd name="connsiteY34"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5435530 w 22334444"/>
              <a:gd name="connsiteY6" fmla="*/ 11232384 h 13802659"/>
              <a:gd name="connsiteX7" fmla="*/ 5692103 w 22334444"/>
              <a:gd name="connsiteY7" fmla="*/ 11667705 h 13802659"/>
              <a:gd name="connsiteX8" fmla="*/ 5435530 w 22334444"/>
              <a:gd name="connsiteY8" fmla="*/ 11232384 h 13802659"/>
              <a:gd name="connsiteX9" fmla="*/ 22334444 w 22334444"/>
              <a:gd name="connsiteY9" fmla="*/ 0 h 13802659"/>
              <a:gd name="connsiteX10" fmla="*/ 10390325 w 22334444"/>
              <a:gd name="connsiteY10" fmla="*/ 13743423 h 13802659"/>
              <a:gd name="connsiteX11" fmla="*/ 8230948 w 22334444"/>
              <a:gd name="connsiteY11" fmla="*/ 13740535 h 13802659"/>
              <a:gd name="connsiteX12" fmla="*/ 19767715 w 22334444"/>
              <a:gd name="connsiteY12" fmla="*/ 60518 h 13802659"/>
              <a:gd name="connsiteX13" fmla="*/ 22334444 w 22334444"/>
              <a:gd name="connsiteY13" fmla="*/ 0 h 13802659"/>
              <a:gd name="connsiteX14" fmla="*/ 16085081 w 22334444"/>
              <a:gd name="connsiteY14" fmla="*/ 77254 h 13802659"/>
              <a:gd name="connsiteX15" fmla="*/ 5919916 w 22334444"/>
              <a:gd name="connsiteY15" fmla="*/ 13704283 h 13802659"/>
              <a:gd name="connsiteX16" fmla="*/ 5095787 w 22334444"/>
              <a:gd name="connsiteY16" fmla="*/ 13773458 h 13802659"/>
              <a:gd name="connsiteX17" fmla="*/ 14443249 w 22334444"/>
              <a:gd name="connsiteY17" fmla="*/ 57247 h 13802659"/>
              <a:gd name="connsiteX18" fmla="*/ 16085081 w 22334444"/>
              <a:gd name="connsiteY18" fmla="*/ 77254 h 13802659"/>
              <a:gd name="connsiteX19" fmla="*/ 13843311 w 22334444"/>
              <a:gd name="connsiteY19" fmla="*/ 78330 h 13802659"/>
              <a:gd name="connsiteX20" fmla="*/ 6092818 w 22334444"/>
              <a:gd name="connsiteY20" fmla="*/ 12182142 h 13802659"/>
              <a:gd name="connsiteX21" fmla="*/ 5352338 w 22334444"/>
              <a:gd name="connsiteY21" fmla="*/ 12463033 h 13802659"/>
              <a:gd name="connsiteX22" fmla="*/ 12632416 w 22334444"/>
              <a:gd name="connsiteY22" fmla="*/ 12724 h 13802659"/>
              <a:gd name="connsiteX23" fmla="*/ 13843311 w 22334444"/>
              <a:gd name="connsiteY23" fmla="*/ 78330 h 13802659"/>
              <a:gd name="connsiteX24" fmla="*/ 11377670 w 22334444"/>
              <a:gd name="connsiteY24" fmla="*/ 1259172 h 13802659"/>
              <a:gd name="connsiteX25" fmla="*/ 5752978 w 22334444"/>
              <a:gd name="connsiteY25" fmla="*/ 10408795 h 13802659"/>
              <a:gd name="connsiteX26" fmla="*/ 5496404 w 22334444"/>
              <a:gd name="connsiteY26" fmla="*/ 9973473 h 13802659"/>
              <a:gd name="connsiteX27" fmla="*/ 10555646 w 22334444"/>
              <a:gd name="connsiteY27" fmla="*/ 1743662 h 13802659"/>
              <a:gd name="connsiteX28" fmla="*/ 11377670 w 22334444"/>
              <a:gd name="connsiteY28" fmla="*/ 1259172 h 13802659"/>
              <a:gd name="connsiteX29" fmla="*/ 11239121 w 22334444"/>
              <a:gd name="connsiteY29" fmla="*/ 30540 h 13802659"/>
              <a:gd name="connsiteX30" fmla="*/ 87135 w 22334444"/>
              <a:gd name="connsiteY30" fmla="*/ 34749 h 13802659"/>
              <a:gd name="connsiteX31" fmla="*/ 0 w 22334444"/>
              <a:gd name="connsiteY31" fmla="*/ 13773138 h 13802659"/>
              <a:gd name="connsiteX32" fmla="*/ 2528044 w 22334444"/>
              <a:gd name="connsiteY32" fmla="*/ 13742526 h 13802659"/>
              <a:gd name="connsiteX33" fmla="*/ 11239121 w 22334444"/>
              <a:gd name="connsiteY33" fmla="*/ 30540 h 13802659"/>
              <a:gd name="connsiteX0" fmla="*/ 16875544 w 22334444"/>
              <a:gd name="connsiteY0" fmla="*/ 11862 h 13802659"/>
              <a:gd name="connsiteX1" fmla="*/ 19014473 w 22334444"/>
              <a:gd name="connsiteY1" fmla="*/ 15211 h 13802659"/>
              <a:gd name="connsiteX2" fmla="*/ 7687842 w 22334444"/>
              <a:gd name="connsiteY2" fmla="*/ 13701953 h 13802659"/>
              <a:gd name="connsiteX3" fmla="*/ 6296155 w 22334444"/>
              <a:gd name="connsiteY3" fmla="*/ 13802659 h 13802659"/>
              <a:gd name="connsiteX4" fmla="*/ 14035534 w 22334444"/>
              <a:gd name="connsiteY4" fmla="*/ 3838642 h 13802659"/>
              <a:gd name="connsiteX5" fmla="*/ 16875544 w 22334444"/>
              <a:gd name="connsiteY5" fmla="*/ 11862 h 13802659"/>
              <a:gd name="connsiteX6" fmla="*/ 22334444 w 22334444"/>
              <a:gd name="connsiteY6" fmla="*/ 0 h 13802659"/>
              <a:gd name="connsiteX7" fmla="*/ 10390325 w 22334444"/>
              <a:gd name="connsiteY7" fmla="*/ 13743423 h 13802659"/>
              <a:gd name="connsiteX8" fmla="*/ 8230948 w 22334444"/>
              <a:gd name="connsiteY8" fmla="*/ 13740535 h 13802659"/>
              <a:gd name="connsiteX9" fmla="*/ 19767715 w 22334444"/>
              <a:gd name="connsiteY9" fmla="*/ 60518 h 13802659"/>
              <a:gd name="connsiteX10" fmla="*/ 22334444 w 22334444"/>
              <a:gd name="connsiteY10" fmla="*/ 0 h 13802659"/>
              <a:gd name="connsiteX11" fmla="*/ 16085081 w 22334444"/>
              <a:gd name="connsiteY11" fmla="*/ 77254 h 13802659"/>
              <a:gd name="connsiteX12" fmla="*/ 5919916 w 22334444"/>
              <a:gd name="connsiteY12" fmla="*/ 13704283 h 13802659"/>
              <a:gd name="connsiteX13" fmla="*/ 5095787 w 22334444"/>
              <a:gd name="connsiteY13" fmla="*/ 13773458 h 13802659"/>
              <a:gd name="connsiteX14" fmla="*/ 14443249 w 22334444"/>
              <a:gd name="connsiteY14" fmla="*/ 57247 h 13802659"/>
              <a:gd name="connsiteX15" fmla="*/ 16085081 w 22334444"/>
              <a:gd name="connsiteY15" fmla="*/ 77254 h 13802659"/>
              <a:gd name="connsiteX16" fmla="*/ 13843311 w 22334444"/>
              <a:gd name="connsiteY16" fmla="*/ 78330 h 13802659"/>
              <a:gd name="connsiteX17" fmla="*/ 6092818 w 22334444"/>
              <a:gd name="connsiteY17" fmla="*/ 12182142 h 13802659"/>
              <a:gd name="connsiteX18" fmla="*/ 5352338 w 22334444"/>
              <a:gd name="connsiteY18" fmla="*/ 12463033 h 13802659"/>
              <a:gd name="connsiteX19" fmla="*/ 12632416 w 22334444"/>
              <a:gd name="connsiteY19" fmla="*/ 12724 h 13802659"/>
              <a:gd name="connsiteX20" fmla="*/ 13843311 w 22334444"/>
              <a:gd name="connsiteY20" fmla="*/ 78330 h 13802659"/>
              <a:gd name="connsiteX21" fmla="*/ 11377670 w 22334444"/>
              <a:gd name="connsiteY21" fmla="*/ 1259172 h 13802659"/>
              <a:gd name="connsiteX22" fmla="*/ 5752978 w 22334444"/>
              <a:gd name="connsiteY22" fmla="*/ 10408795 h 13802659"/>
              <a:gd name="connsiteX23" fmla="*/ 5496404 w 22334444"/>
              <a:gd name="connsiteY23" fmla="*/ 9973473 h 13802659"/>
              <a:gd name="connsiteX24" fmla="*/ 10555646 w 22334444"/>
              <a:gd name="connsiteY24" fmla="*/ 1743662 h 13802659"/>
              <a:gd name="connsiteX25" fmla="*/ 11377670 w 22334444"/>
              <a:gd name="connsiteY25" fmla="*/ 1259172 h 13802659"/>
              <a:gd name="connsiteX26" fmla="*/ 11239121 w 22334444"/>
              <a:gd name="connsiteY26" fmla="*/ 30540 h 13802659"/>
              <a:gd name="connsiteX27" fmla="*/ 87135 w 22334444"/>
              <a:gd name="connsiteY27" fmla="*/ 34749 h 13802659"/>
              <a:gd name="connsiteX28" fmla="*/ 0 w 22334444"/>
              <a:gd name="connsiteY28" fmla="*/ 13773138 h 13802659"/>
              <a:gd name="connsiteX29" fmla="*/ 2528044 w 22334444"/>
              <a:gd name="connsiteY29" fmla="*/ 13742526 h 13802659"/>
              <a:gd name="connsiteX30" fmla="*/ 11239121 w 22334444"/>
              <a:gd name="connsiteY30" fmla="*/ 30540 h 13802659"/>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6092818 w 22334444"/>
              <a:gd name="connsiteY17" fmla="*/ 12182142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5752978 w 22334444"/>
              <a:gd name="connsiteY22" fmla="*/ 10408795 h 13818867"/>
              <a:gd name="connsiteX23" fmla="*/ 5496404 w 22334444"/>
              <a:gd name="connsiteY23" fmla="*/ 9973473 h 13818867"/>
              <a:gd name="connsiteX24" fmla="*/ 10555646 w 22334444"/>
              <a:gd name="connsiteY24" fmla="*/ 1743662 h 13818867"/>
              <a:gd name="connsiteX25" fmla="*/ 11377670 w 22334444"/>
              <a:gd name="connsiteY25" fmla="*/ 1259172 h 13818867"/>
              <a:gd name="connsiteX26" fmla="*/ 11239121 w 22334444"/>
              <a:gd name="connsiteY26" fmla="*/ 30540 h 13818867"/>
              <a:gd name="connsiteX27" fmla="*/ 87135 w 22334444"/>
              <a:gd name="connsiteY27" fmla="*/ 34749 h 13818867"/>
              <a:gd name="connsiteX28" fmla="*/ 0 w 22334444"/>
              <a:gd name="connsiteY28" fmla="*/ 13773138 h 13818867"/>
              <a:gd name="connsiteX29" fmla="*/ 2528044 w 22334444"/>
              <a:gd name="connsiteY29" fmla="*/ 13742526 h 13818867"/>
              <a:gd name="connsiteX30" fmla="*/ 11239121 w 22334444"/>
              <a:gd name="connsiteY30"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5752978 w 22334444"/>
              <a:gd name="connsiteY22" fmla="*/ 10408795 h 13818867"/>
              <a:gd name="connsiteX23" fmla="*/ 5496404 w 22334444"/>
              <a:gd name="connsiteY23" fmla="*/ 9973473 h 13818867"/>
              <a:gd name="connsiteX24" fmla="*/ 10555646 w 22334444"/>
              <a:gd name="connsiteY24" fmla="*/ 1743662 h 13818867"/>
              <a:gd name="connsiteX25" fmla="*/ 11377670 w 22334444"/>
              <a:gd name="connsiteY25" fmla="*/ 1259172 h 13818867"/>
              <a:gd name="connsiteX26" fmla="*/ 11239121 w 22334444"/>
              <a:gd name="connsiteY26" fmla="*/ 30540 h 13818867"/>
              <a:gd name="connsiteX27" fmla="*/ 87135 w 22334444"/>
              <a:gd name="connsiteY27" fmla="*/ 34749 h 13818867"/>
              <a:gd name="connsiteX28" fmla="*/ 0 w 22334444"/>
              <a:gd name="connsiteY28" fmla="*/ 13773138 h 13818867"/>
              <a:gd name="connsiteX29" fmla="*/ 2528044 w 22334444"/>
              <a:gd name="connsiteY29" fmla="*/ 13742526 h 13818867"/>
              <a:gd name="connsiteX30" fmla="*/ 11239121 w 22334444"/>
              <a:gd name="connsiteY30"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5496404 w 22334444"/>
              <a:gd name="connsiteY22" fmla="*/ 9973473 h 13818867"/>
              <a:gd name="connsiteX23" fmla="*/ 10555646 w 22334444"/>
              <a:gd name="connsiteY23" fmla="*/ 1743662 h 13818867"/>
              <a:gd name="connsiteX24" fmla="*/ 11377670 w 22334444"/>
              <a:gd name="connsiteY24" fmla="*/ 1259172 h 13818867"/>
              <a:gd name="connsiteX25" fmla="*/ 11239121 w 22334444"/>
              <a:gd name="connsiteY25" fmla="*/ 30540 h 13818867"/>
              <a:gd name="connsiteX26" fmla="*/ 87135 w 22334444"/>
              <a:gd name="connsiteY26" fmla="*/ 34749 h 13818867"/>
              <a:gd name="connsiteX27" fmla="*/ 0 w 22334444"/>
              <a:gd name="connsiteY27" fmla="*/ 13773138 h 13818867"/>
              <a:gd name="connsiteX28" fmla="*/ 2528044 w 22334444"/>
              <a:gd name="connsiteY28" fmla="*/ 13742526 h 13818867"/>
              <a:gd name="connsiteX29" fmla="*/ 11239121 w 22334444"/>
              <a:gd name="connsiteY29"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377670 w 22334444"/>
              <a:gd name="connsiteY21" fmla="*/ 1259172 h 13818867"/>
              <a:gd name="connsiteX22" fmla="*/ 10555646 w 22334444"/>
              <a:gd name="connsiteY22" fmla="*/ 1743662 h 13818867"/>
              <a:gd name="connsiteX23" fmla="*/ 11377670 w 22334444"/>
              <a:gd name="connsiteY23" fmla="*/ 1259172 h 13818867"/>
              <a:gd name="connsiteX24" fmla="*/ 11239121 w 22334444"/>
              <a:gd name="connsiteY24" fmla="*/ 30540 h 13818867"/>
              <a:gd name="connsiteX25" fmla="*/ 87135 w 22334444"/>
              <a:gd name="connsiteY25" fmla="*/ 34749 h 13818867"/>
              <a:gd name="connsiteX26" fmla="*/ 0 w 22334444"/>
              <a:gd name="connsiteY26" fmla="*/ 13773138 h 13818867"/>
              <a:gd name="connsiteX27" fmla="*/ 2528044 w 22334444"/>
              <a:gd name="connsiteY27" fmla="*/ 13742526 h 13818867"/>
              <a:gd name="connsiteX28" fmla="*/ 11239121 w 22334444"/>
              <a:gd name="connsiteY28" fmla="*/ 30540 h 13818867"/>
              <a:gd name="connsiteX0" fmla="*/ 16875544 w 22334444"/>
              <a:gd name="connsiteY0" fmla="*/ 11862 h 13818867"/>
              <a:gd name="connsiteX1" fmla="*/ 19014473 w 22334444"/>
              <a:gd name="connsiteY1" fmla="*/ 15211 h 13818867"/>
              <a:gd name="connsiteX2" fmla="*/ 7687842 w 22334444"/>
              <a:gd name="connsiteY2" fmla="*/ 13701953 h 13818867"/>
              <a:gd name="connsiteX3" fmla="*/ 6296155 w 22334444"/>
              <a:gd name="connsiteY3" fmla="*/ 13802659 h 13818867"/>
              <a:gd name="connsiteX4" fmla="*/ 14035534 w 22334444"/>
              <a:gd name="connsiteY4" fmla="*/ 3838642 h 13818867"/>
              <a:gd name="connsiteX5" fmla="*/ 16875544 w 22334444"/>
              <a:gd name="connsiteY5" fmla="*/ 11862 h 13818867"/>
              <a:gd name="connsiteX6" fmla="*/ 22334444 w 22334444"/>
              <a:gd name="connsiteY6" fmla="*/ 0 h 13818867"/>
              <a:gd name="connsiteX7" fmla="*/ 10390325 w 22334444"/>
              <a:gd name="connsiteY7" fmla="*/ 13743423 h 13818867"/>
              <a:gd name="connsiteX8" fmla="*/ 8230948 w 22334444"/>
              <a:gd name="connsiteY8" fmla="*/ 13740535 h 13818867"/>
              <a:gd name="connsiteX9" fmla="*/ 19767715 w 22334444"/>
              <a:gd name="connsiteY9" fmla="*/ 60518 h 13818867"/>
              <a:gd name="connsiteX10" fmla="*/ 22334444 w 22334444"/>
              <a:gd name="connsiteY10" fmla="*/ 0 h 13818867"/>
              <a:gd name="connsiteX11" fmla="*/ 16085081 w 22334444"/>
              <a:gd name="connsiteY11" fmla="*/ 77254 h 13818867"/>
              <a:gd name="connsiteX12" fmla="*/ 5919916 w 22334444"/>
              <a:gd name="connsiteY12" fmla="*/ 13704283 h 13818867"/>
              <a:gd name="connsiteX13" fmla="*/ 5095787 w 22334444"/>
              <a:gd name="connsiteY13" fmla="*/ 13773458 h 13818867"/>
              <a:gd name="connsiteX14" fmla="*/ 14443249 w 22334444"/>
              <a:gd name="connsiteY14" fmla="*/ 57247 h 13818867"/>
              <a:gd name="connsiteX15" fmla="*/ 16085081 w 22334444"/>
              <a:gd name="connsiteY15" fmla="*/ 77254 h 13818867"/>
              <a:gd name="connsiteX16" fmla="*/ 13843311 w 22334444"/>
              <a:gd name="connsiteY16" fmla="*/ 78330 h 13818867"/>
              <a:gd name="connsiteX17" fmla="*/ 4327080 w 22334444"/>
              <a:gd name="connsiteY17" fmla="*/ 13727163 h 13818867"/>
              <a:gd name="connsiteX18" fmla="*/ 3082103 w 22334444"/>
              <a:gd name="connsiteY18" fmla="*/ 13818867 h 13818867"/>
              <a:gd name="connsiteX19" fmla="*/ 12632416 w 22334444"/>
              <a:gd name="connsiteY19" fmla="*/ 12724 h 13818867"/>
              <a:gd name="connsiteX20" fmla="*/ 13843311 w 22334444"/>
              <a:gd name="connsiteY20" fmla="*/ 78330 h 13818867"/>
              <a:gd name="connsiteX21" fmla="*/ 11239121 w 22334444"/>
              <a:gd name="connsiteY21" fmla="*/ 30540 h 13818867"/>
              <a:gd name="connsiteX22" fmla="*/ 87135 w 22334444"/>
              <a:gd name="connsiteY22" fmla="*/ 34749 h 13818867"/>
              <a:gd name="connsiteX23" fmla="*/ 0 w 22334444"/>
              <a:gd name="connsiteY23" fmla="*/ 13773138 h 13818867"/>
              <a:gd name="connsiteX24" fmla="*/ 2528044 w 22334444"/>
              <a:gd name="connsiteY24" fmla="*/ 13742526 h 13818867"/>
              <a:gd name="connsiteX25" fmla="*/ 11239121 w 22334444"/>
              <a:gd name="connsiteY25" fmla="*/ 30540 h 13818867"/>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390325 w 22334444"/>
              <a:gd name="connsiteY7" fmla="*/ 13743423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5095787 w 22334444"/>
              <a:gd name="connsiteY13" fmla="*/ 13773458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727163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390325 w 22334444"/>
              <a:gd name="connsiteY7" fmla="*/ 13743423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727163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390325 w 22334444"/>
              <a:gd name="connsiteY7" fmla="*/ 13743423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01953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295732 w 22334444"/>
              <a:gd name="connsiteY7" fmla="*/ 13869547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96546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295732 w 22334444"/>
              <a:gd name="connsiteY7" fmla="*/ 13869547 h 13925000"/>
              <a:gd name="connsiteX8" fmla="*/ 8230948 w 22334444"/>
              <a:gd name="connsiteY8" fmla="*/ 13740535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 name="connsiteX0" fmla="*/ 16875544 w 22334444"/>
              <a:gd name="connsiteY0" fmla="*/ 11862 h 13925000"/>
              <a:gd name="connsiteX1" fmla="*/ 19014473 w 22334444"/>
              <a:gd name="connsiteY1" fmla="*/ 15211 h 13925000"/>
              <a:gd name="connsiteX2" fmla="*/ 7687842 w 22334444"/>
              <a:gd name="connsiteY2" fmla="*/ 13796546 h 13925000"/>
              <a:gd name="connsiteX3" fmla="*/ 6296155 w 22334444"/>
              <a:gd name="connsiteY3" fmla="*/ 13802659 h 13925000"/>
              <a:gd name="connsiteX4" fmla="*/ 14035534 w 22334444"/>
              <a:gd name="connsiteY4" fmla="*/ 3838642 h 13925000"/>
              <a:gd name="connsiteX5" fmla="*/ 16875544 w 22334444"/>
              <a:gd name="connsiteY5" fmla="*/ 11862 h 13925000"/>
              <a:gd name="connsiteX6" fmla="*/ 22334444 w 22334444"/>
              <a:gd name="connsiteY6" fmla="*/ 0 h 13925000"/>
              <a:gd name="connsiteX7" fmla="*/ 10295732 w 22334444"/>
              <a:gd name="connsiteY7" fmla="*/ 13869547 h 13925000"/>
              <a:gd name="connsiteX8" fmla="*/ 8136355 w 22334444"/>
              <a:gd name="connsiteY8" fmla="*/ 13772066 h 13925000"/>
              <a:gd name="connsiteX9" fmla="*/ 19767715 w 22334444"/>
              <a:gd name="connsiteY9" fmla="*/ 60518 h 13925000"/>
              <a:gd name="connsiteX10" fmla="*/ 22334444 w 22334444"/>
              <a:gd name="connsiteY10" fmla="*/ 0 h 13925000"/>
              <a:gd name="connsiteX11" fmla="*/ 16085081 w 22334444"/>
              <a:gd name="connsiteY11" fmla="*/ 77254 h 13925000"/>
              <a:gd name="connsiteX12" fmla="*/ 5856854 w 22334444"/>
              <a:gd name="connsiteY12" fmla="*/ 13925000 h 13925000"/>
              <a:gd name="connsiteX13" fmla="*/ 4938132 w 22334444"/>
              <a:gd name="connsiteY13" fmla="*/ 13868051 h 13925000"/>
              <a:gd name="connsiteX14" fmla="*/ 14443249 w 22334444"/>
              <a:gd name="connsiteY14" fmla="*/ 57247 h 13925000"/>
              <a:gd name="connsiteX15" fmla="*/ 16085081 w 22334444"/>
              <a:gd name="connsiteY15" fmla="*/ 77254 h 13925000"/>
              <a:gd name="connsiteX16" fmla="*/ 13843311 w 22334444"/>
              <a:gd name="connsiteY16" fmla="*/ 78330 h 13925000"/>
              <a:gd name="connsiteX17" fmla="*/ 4327080 w 22334444"/>
              <a:gd name="connsiteY17" fmla="*/ 13853287 h 13925000"/>
              <a:gd name="connsiteX18" fmla="*/ 3082103 w 22334444"/>
              <a:gd name="connsiteY18" fmla="*/ 13818867 h 13925000"/>
              <a:gd name="connsiteX19" fmla="*/ 12632416 w 22334444"/>
              <a:gd name="connsiteY19" fmla="*/ 12724 h 13925000"/>
              <a:gd name="connsiteX20" fmla="*/ 13843311 w 22334444"/>
              <a:gd name="connsiteY20" fmla="*/ 78330 h 13925000"/>
              <a:gd name="connsiteX21" fmla="*/ 11239121 w 22334444"/>
              <a:gd name="connsiteY21" fmla="*/ 30540 h 13925000"/>
              <a:gd name="connsiteX22" fmla="*/ 87135 w 22334444"/>
              <a:gd name="connsiteY22" fmla="*/ 34749 h 13925000"/>
              <a:gd name="connsiteX23" fmla="*/ 0 w 22334444"/>
              <a:gd name="connsiteY23" fmla="*/ 13773138 h 13925000"/>
              <a:gd name="connsiteX24" fmla="*/ 2528044 w 22334444"/>
              <a:gd name="connsiteY24" fmla="*/ 13742526 h 13925000"/>
              <a:gd name="connsiteX25" fmla="*/ 11239121 w 22334444"/>
              <a:gd name="connsiteY25" fmla="*/ 30540 h 1392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334444" h="13925000">
                <a:moveTo>
                  <a:pt x="16875544" y="11862"/>
                </a:moveTo>
                <a:lnTo>
                  <a:pt x="19014473" y="15211"/>
                </a:lnTo>
                <a:lnTo>
                  <a:pt x="7687842" y="13796546"/>
                </a:lnTo>
                <a:lnTo>
                  <a:pt x="6296155" y="13802659"/>
                </a:lnTo>
                <a:lnTo>
                  <a:pt x="14035534" y="3838642"/>
                </a:lnTo>
                <a:lnTo>
                  <a:pt x="16875544" y="11862"/>
                </a:lnTo>
                <a:close/>
                <a:moveTo>
                  <a:pt x="22334444" y="0"/>
                </a:moveTo>
                <a:lnTo>
                  <a:pt x="10295732" y="13869547"/>
                </a:lnTo>
                <a:lnTo>
                  <a:pt x="8136355" y="13772066"/>
                </a:lnTo>
                <a:lnTo>
                  <a:pt x="19767715" y="60518"/>
                </a:lnTo>
                <a:lnTo>
                  <a:pt x="22334444" y="0"/>
                </a:lnTo>
                <a:close/>
                <a:moveTo>
                  <a:pt x="16085081" y="77254"/>
                </a:moveTo>
                <a:lnTo>
                  <a:pt x="5856854" y="13925000"/>
                </a:lnTo>
                <a:lnTo>
                  <a:pt x="4938132" y="13868051"/>
                </a:lnTo>
                <a:lnTo>
                  <a:pt x="14443249" y="57247"/>
                </a:lnTo>
                <a:lnTo>
                  <a:pt x="16085081" y="77254"/>
                </a:lnTo>
                <a:close/>
                <a:moveTo>
                  <a:pt x="13843311" y="78330"/>
                </a:moveTo>
                <a:lnTo>
                  <a:pt x="4327080" y="13853287"/>
                </a:lnTo>
                <a:lnTo>
                  <a:pt x="3082103" y="13818867"/>
                </a:lnTo>
                <a:lnTo>
                  <a:pt x="12632416" y="12724"/>
                </a:lnTo>
                <a:lnTo>
                  <a:pt x="13843311" y="78330"/>
                </a:lnTo>
                <a:close/>
                <a:moveTo>
                  <a:pt x="11239121" y="30540"/>
                </a:moveTo>
                <a:lnTo>
                  <a:pt x="87135" y="34749"/>
                </a:lnTo>
                <a:lnTo>
                  <a:pt x="0" y="13773138"/>
                </a:lnTo>
                <a:lnTo>
                  <a:pt x="2528044" y="13742526"/>
                </a:lnTo>
                <a:lnTo>
                  <a:pt x="11239121" y="30540"/>
                </a:lnTo>
                <a:close/>
              </a:path>
            </a:pathLst>
          </a:custGeom>
        </p:spPr>
        <p:txBody>
          <a:bodyPr wrap="square">
            <a:noAutofit/>
          </a:bodyPr>
          <a:lstStyle>
            <a:lvl1pPr>
              <a:defRPr sz="2800"/>
            </a:lvl1pPr>
          </a:lstStyle>
          <a:p>
            <a:endParaRPr lang="en-US"/>
          </a:p>
        </p:txBody>
      </p:sp>
    </p:spTree>
    <p:extLst>
      <p:ext uri="{BB962C8B-B14F-4D97-AF65-F5344CB8AC3E}">
        <p14:creationId xmlns:p14="http://schemas.microsoft.com/office/powerpoint/2010/main" val="655450808"/>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ภาพนิ่งชื่อเรื่อง">
    <p:spTree>
      <p:nvGrpSpPr>
        <p:cNvPr id="1" name=""/>
        <p:cNvGrpSpPr/>
        <p:nvPr/>
      </p:nvGrpSpPr>
      <p:grpSpPr>
        <a:xfrm>
          <a:off x="0" y="0"/>
          <a:ext cx="0" cy="0"/>
          <a:chOff x="0" y="0"/>
          <a:chExt cx="0" cy="0"/>
        </a:xfrm>
      </p:grpSpPr>
      <p:sp>
        <p:nvSpPr>
          <p:cNvPr id="4" name="Picture Placeholder 13"/>
          <p:cNvSpPr>
            <a:spLocks noGrp="1"/>
          </p:cNvSpPr>
          <p:nvPr>
            <p:ph type="pic" sz="quarter" idx="16"/>
          </p:nvPr>
        </p:nvSpPr>
        <p:spPr>
          <a:xfrm>
            <a:off x="-30163" y="3353353"/>
            <a:ext cx="15635506" cy="7543247"/>
          </a:xfrm>
          <a:custGeom>
            <a:avLst/>
            <a:gdLst>
              <a:gd name="connsiteX0" fmla="*/ 0 w 11176000"/>
              <a:gd name="connsiteY0" fmla="*/ 0 h 6426200"/>
              <a:gd name="connsiteX1" fmla="*/ 11176000 w 11176000"/>
              <a:gd name="connsiteY1" fmla="*/ 0 h 6426200"/>
              <a:gd name="connsiteX2" fmla="*/ 11176000 w 11176000"/>
              <a:gd name="connsiteY2" fmla="*/ 6426200 h 6426200"/>
              <a:gd name="connsiteX3" fmla="*/ 0 w 11176000"/>
              <a:gd name="connsiteY3" fmla="*/ 6426200 h 6426200"/>
              <a:gd name="connsiteX4" fmla="*/ 0 w 11176000"/>
              <a:gd name="connsiteY4" fmla="*/ 0 h 6426200"/>
              <a:gd name="connsiteX0" fmla="*/ 0 w 13320111"/>
              <a:gd name="connsiteY0" fmla="*/ 0 h 6426200"/>
              <a:gd name="connsiteX1" fmla="*/ 13320111 w 13320111"/>
              <a:gd name="connsiteY1" fmla="*/ 0 h 6426200"/>
              <a:gd name="connsiteX2" fmla="*/ 11176000 w 13320111"/>
              <a:gd name="connsiteY2" fmla="*/ 6426200 h 6426200"/>
              <a:gd name="connsiteX3" fmla="*/ 0 w 13320111"/>
              <a:gd name="connsiteY3" fmla="*/ 6426200 h 6426200"/>
              <a:gd name="connsiteX4" fmla="*/ 0 w 13320111"/>
              <a:gd name="connsiteY4" fmla="*/ 0 h 642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20111" h="6426200">
                <a:moveTo>
                  <a:pt x="0" y="0"/>
                </a:moveTo>
                <a:lnTo>
                  <a:pt x="13320111" y="0"/>
                </a:lnTo>
                <a:lnTo>
                  <a:pt x="11176000" y="6426200"/>
                </a:lnTo>
                <a:lnTo>
                  <a:pt x="0" y="6426200"/>
                </a:lnTo>
                <a:lnTo>
                  <a:pt x="0" y="0"/>
                </a:lnTo>
                <a:close/>
              </a:path>
            </a:pathLst>
          </a:custGeom>
          <a:effectLst/>
        </p:spPr>
        <p:txBody>
          <a:bodyPr>
            <a:normAutofit/>
          </a:bodyPr>
          <a:lstStyle>
            <a:lvl1pPr marL="0" indent="0">
              <a:buNone/>
              <a:defRPr sz="2600" b="0" i="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386484278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Oval 10"/>
          <p:cNvSpPr/>
          <p:nvPr userDrawn="1"/>
        </p:nvSpPr>
        <p:spPr>
          <a:xfrm>
            <a:off x="22300225" y="0"/>
            <a:ext cx="959011" cy="14478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404" tIns="45702" rIns="91404" bIns="45702" rtlCol="0" anchor="ctr"/>
          <a:lstStyle/>
          <a:p>
            <a:pPr algn="ctr"/>
            <a:endParaRPr lang="en-US"/>
          </a:p>
        </p:txBody>
      </p:sp>
      <p:sp>
        <p:nvSpPr>
          <p:cNvPr id="8" name="TextBox 7"/>
          <p:cNvSpPr txBox="1"/>
          <p:nvPr userDrawn="1"/>
        </p:nvSpPr>
        <p:spPr>
          <a:xfrm>
            <a:off x="22466206" y="664563"/>
            <a:ext cx="656054" cy="630837"/>
          </a:xfrm>
          <a:prstGeom prst="rect">
            <a:avLst/>
          </a:prstGeom>
          <a:noFill/>
        </p:spPr>
        <p:txBody>
          <a:bodyPr wrap="none" lIns="182773" tIns="91388" rIns="182773" bIns="91388" rtlCol="0">
            <a:spAutoFit/>
          </a:bodyPr>
          <a:lstStyle/>
          <a:p>
            <a:pPr algn="ctr"/>
            <a:fld id="{260E2A6B-A809-4840-BF14-8648BC0BDF87}" type="slidenum">
              <a:rPr lang="id-ID" sz="2900" b="0" i="0" smtClean="0">
                <a:solidFill>
                  <a:schemeClr val="bg1"/>
                </a:solidFill>
                <a:latin typeface="Lato" charset="0"/>
                <a:ea typeface="Lato" charset="0"/>
                <a:cs typeface="Lato" charset="0"/>
              </a:rPr>
              <a:pPr algn="ctr"/>
              <a:t>‹#›</a:t>
            </a:fld>
            <a:endParaRPr lang="id-ID" sz="2900" b="0" i="0" dirty="0">
              <a:solidFill>
                <a:schemeClr val="bg1"/>
              </a:solidFill>
              <a:latin typeface="Lato" charset="0"/>
              <a:ea typeface="Lato" charset="0"/>
              <a:cs typeface="Lato" charset="0"/>
            </a:endParaRPr>
          </a:p>
        </p:txBody>
      </p:sp>
      <p:sp>
        <p:nvSpPr>
          <p:cNvPr id="4" name="文本框 3"/>
          <p:cNvSpPr txBox="1"/>
          <p:nvPr userDrawn="1"/>
        </p:nvSpPr>
        <p:spPr>
          <a:xfrm>
            <a:off x="8614635" y="5943600"/>
            <a:ext cx="7094405" cy="368755"/>
          </a:xfrm>
          <a:prstGeom prst="rect">
            <a:avLst/>
          </a:prstGeom>
          <a:noFill/>
        </p:spPr>
        <p:txBody>
          <a:bodyPr wrap="square" rtlCol="0">
            <a:spAutoFit/>
          </a:bodyPr>
          <a:lstStyle/>
          <a:p>
            <a:pPr marL="0" marR="0" lvl="0" indent="0" algn="l" defTabSz="912160" rtl="0" eaLnBrk="1" fontAlgn="auto" latinLnBrk="0" hangingPunct="1">
              <a:lnSpc>
                <a:spcPct val="100000"/>
              </a:lnSpc>
              <a:spcBef>
                <a:spcPts val="0"/>
              </a:spcBef>
              <a:spcAft>
                <a:spcPts val="0"/>
              </a:spcAft>
              <a:buClrTx/>
              <a:buSzTx/>
              <a:buFontTx/>
              <a:buNone/>
              <a:tabLst/>
              <a:defRPr/>
            </a:pPr>
            <a:r>
              <a:rPr kumimoji="0" lang="zh-CN" altLang="en-US" sz="599"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感谢您下载包图网平台上提供的</a:t>
            </a:r>
            <a:r>
              <a:rPr kumimoji="0" lang="en-US" altLang="zh-CN" sz="599"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PPT</a:t>
            </a:r>
            <a:r>
              <a:rPr kumimoji="0" lang="zh-CN" altLang="en-US" sz="599"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作品，为了您和包图网以及原创作者的利益，请勿复制、传播、销售，否则将承担法律责任！包图网将对作品进行维权，按照传播下载次数进行十倍的索取赔偿！</a:t>
            </a:r>
          </a:p>
          <a:p>
            <a:pPr marL="0" marR="0" lvl="0" indent="0" algn="l" defTabSz="912160" rtl="0" eaLnBrk="1" fontAlgn="auto" latinLnBrk="0" hangingPunct="1">
              <a:lnSpc>
                <a:spcPct val="100000"/>
              </a:lnSpc>
              <a:spcBef>
                <a:spcPts val="0"/>
              </a:spcBef>
              <a:spcAft>
                <a:spcPts val="0"/>
              </a:spcAft>
              <a:buClrTx/>
              <a:buSzTx/>
              <a:buFontTx/>
              <a:buNone/>
              <a:tabLst/>
              <a:defRPr/>
            </a:pPr>
            <a:r>
              <a:rPr kumimoji="0" lang="en-US" altLang="zh-CN" sz="1197"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ibaotu.com</a:t>
            </a:r>
          </a:p>
        </p:txBody>
      </p:sp>
    </p:spTree>
    <p:extLst>
      <p:ext uri="{BB962C8B-B14F-4D97-AF65-F5344CB8AC3E}">
        <p14:creationId xmlns:p14="http://schemas.microsoft.com/office/powerpoint/2010/main" val="4148681424"/>
      </p:ext>
    </p:extLst>
  </p:cSld>
  <p:clrMap bg1="lt1" tx1="dk1" bg2="lt2" tx2="dk2" accent1="accent1" accent2="accent2" accent3="accent3" accent4="accent4" accent5="accent5" accent6="accent6" hlink="hlink" folHlink="folHlink"/>
  <p:sldLayoutIdLst>
    <p:sldLayoutId id="2147483838" r:id="rId1"/>
    <p:sldLayoutId id="2147483834" r:id="rId2"/>
    <p:sldLayoutId id="2147483835" r:id="rId3"/>
    <p:sldLayoutId id="2147483836" r:id="rId4"/>
    <p:sldLayoutId id="2147483837" r:id="rId5"/>
    <p:sldLayoutId id="2147483839" r:id="rId6"/>
    <p:sldLayoutId id="2147483840" r:id="rId7"/>
    <p:sldLayoutId id="2147483841" r:id="rId8"/>
    <p:sldLayoutId id="2147483843" r:id="rId9"/>
    <p:sldLayoutId id="2147483842" r:id="rId10"/>
    <p:sldLayoutId id="2147483844" r:id="rId11"/>
    <p:sldLayoutId id="2147483847" r:id="rId12"/>
    <p:sldLayoutId id="2147483846" r:id="rId13"/>
    <p:sldLayoutId id="2147483848" r:id="rId14"/>
    <p:sldLayoutId id="2147483849" r:id="rId15"/>
    <p:sldLayoutId id="2147483850" r:id="rId16"/>
    <p:sldLayoutId id="2147483851" r:id="rId17"/>
    <p:sldLayoutId id="2147483852" r:id="rId18"/>
    <p:sldLayoutId id="2147483853" r:id="rId19"/>
    <p:sldLayoutId id="2147483854" r:id="rId20"/>
    <p:sldLayoutId id="2147483855" r:id="rId21"/>
    <p:sldLayoutId id="2147483856" r:id="rId22"/>
    <p:sldLayoutId id="2147483857" r:id="rId23"/>
    <p:sldLayoutId id="2147483858" r:id="rId24"/>
    <p:sldLayoutId id="2147483859" r:id="rId25"/>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th-TH"/>
      </a:defPPr>
      <a:lvl1pPr marL="0" algn="l" defTabSz="914400" rtl="0" eaLnBrk="1" latinLnBrk="0" hangingPunct="1">
        <a:defRPr sz="2800" kern="1200">
          <a:solidFill>
            <a:schemeClr val="tx1"/>
          </a:solidFill>
          <a:latin typeface="+mn-lt"/>
          <a:ea typeface="+mn-ea"/>
          <a:cs typeface="+mn-cs"/>
        </a:defRPr>
      </a:lvl1pPr>
      <a:lvl2pPr marL="457200" algn="l" defTabSz="914400" rtl="0" eaLnBrk="1" latinLnBrk="0" hangingPunct="1">
        <a:defRPr sz="2800" kern="1200">
          <a:solidFill>
            <a:schemeClr val="tx1"/>
          </a:solidFill>
          <a:latin typeface="+mn-lt"/>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2800" kern="1200">
          <a:solidFill>
            <a:schemeClr val="tx1"/>
          </a:solidFill>
          <a:latin typeface="+mn-lt"/>
          <a:ea typeface="+mn-ea"/>
          <a:cs typeface="+mn-cs"/>
        </a:defRPr>
      </a:lvl4pPr>
      <a:lvl5pPr marL="1828800" algn="l" defTabSz="914400" rtl="0" eaLnBrk="1" latinLnBrk="0" hangingPunct="1">
        <a:defRPr sz="2800" kern="1200">
          <a:solidFill>
            <a:schemeClr val="tx1"/>
          </a:solidFill>
          <a:latin typeface="+mn-lt"/>
          <a:ea typeface="+mn-ea"/>
          <a:cs typeface="+mn-cs"/>
        </a:defRPr>
      </a:lvl5pPr>
      <a:lvl6pPr marL="2286000" algn="l" defTabSz="914400" rtl="0" eaLnBrk="1" latinLnBrk="0" hangingPunct="1">
        <a:defRPr sz="2800" kern="1200">
          <a:solidFill>
            <a:schemeClr val="tx1"/>
          </a:solidFill>
          <a:latin typeface="+mn-lt"/>
          <a:ea typeface="+mn-ea"/>
          <a:cs typeface="+mn-cs"/>
        </a:defRPr>
      </a:lvl6pPr>
      <a:lvl7pPr marL="2743200" algn="l" defTabSz="914400" rtl="0" eaLnBrk="1" latinLnBrk="0" hangingPunct="1">
        <a:defRPr sz="2800" kern="1200">
          <a:solidFill>
            <a:schemeClr val="tx1"/>
          </a:solidFill>
          <a:latin typeface="+mn-lt"/>
          <a:ea typeface="+mn-ea"/>
          <a:cs typeface="+mn-cs"/>
        </a:defRPr>
      </a:lvl7pPr>
      <a:lvl8pPr marL="3200400" algn="l" defTabSz="914400" rtl="0" eaLnBrk="1" latinLnBrk="0" hangingPunct="1">
        <a:defRPr sz="2800" kern="1200">
          <a:solidFill>
            <a:schemeClr val="tx1"/>
          </a:solidFill>
          <a:latin typeface="+mn-lt"/>
          <a:ea typeface="+mn-ea"/>
          <a:cs typeface="+mn-cs"/>
        </a:defRPr>
      </a:lvl8pPr>
      <a:lvl9pPr marL="3657600" algn="l" defTabSz="914400" rtl="0" eaLnBrk="1" latinLnBrk="0" hangingPunct="1">
        <a:defRPr sz="2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mp3"/><Relationship Id="rId7" Type="http://schemas.openxmlformats.org/officeDocument/2006/relationships/image" Target="../media/image1.jp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1.mp3"/></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tags" Target="../tags/tag14.xml"/><Relationship Id="rId6" Type="http://schemas.openxmlformats.org/officeDocument/2006/relationships/image" Target="../media/image5.jpg"/><Relationship Id="rId5" Type="http://schemas.openxmlformats.org/officeDocument/2006/relationships/image" Target="../media/image3.jpg"/><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image" Target="../media/image4.jpg"/><Relationship Id="rId2" Type="http://schemas.openxmlformats.org/officeDocument/2006/relationships/slideLayout" Target="../slideLayouts/slideLayout12.xml"/><Relationship Id="rId1" Type="http://schemas.openxmlformats.org/officeDocument/2006/relationships/tags" Target="../tags/tag15.xml"/><Relationship Id="rId6" Type="http://schemas.openxmlformats.org/officeDocument/2006/relationships/image" Target="../media/image5.jpg"/><Relationship Id="rId5" Type="http://schemas.openxmlformats.org/officeDocument/2006/relationships/image" Target="../media/image3.jpg"/><Relationship Id="rId4" Type="http://schemas.openxmlformats.org/officeDocument/2006/relationships/image" Target="../media/image1.jpg"/></Relationships>
</file>

<file path=ppt/slides/_rels/slide12.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tags" Target="../tags/tag18.xml"/><Relationship Id="rId7" Type="http://schemas.openxmlformats.org/officeDocument/2006/relationships/image" Target="../media/image4.jpg"/><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1.jpg"/><Relationship Id="rId5" Type="http://schemas.openxmlformats.org/officeDocument/2006/relationships/notesSlide" Target="../notesSlides/notesSlide12.xml"/><Relationship Id="rId4" Type="http://schemas.openxmlformats.org/officeDocument/2006/relationships/slideLayout" Target="../slideLayouts/slideLayout13.xml"/><Relationship Id="rId9" Type="http://schemas.openxmlformats.org/officeDocument/2006/relationships/image" Target="../media/image5.jpg"/></Relationships>
</file>

<file path=ppt/slides/_rels/slide13.xml.rels><?xml version="1.0" encoding="UTF-8" standalone="yes"?>
<Relationships xmlns="http://schemas.openxmlformats.org/package/2006/relationships"><Relationship Id="rId3" Type="http://schemas.openxmlformats.org/officeDocument/2006/relationships/tags" Target="../tags/tag21.xml"/><Relationship Id="rId7" Type="http://schemas.openxmlformats.org/officeDocument/2006/relationships/image" Target="../media/image3.jpg"/><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4.jpg"/><Relationship Id="rId5" Type="http://schemas.openxmlformats.org/officeDocument/2006/relationships/notesSlide" Target="../notesSlides/notesSlide13.xml"/><Relationship Id="rId4"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1.jpg"/><Relationship Id="rId5" Type="http://schemas.openxmlformats.org/officeDocument/2006/relationships/image" Target="../media/image5.jp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4.jpg"/><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1.jpg"/><Relationship Id="rId5" Type="http://schemas.openxmlformats.org/officeDocument/2006/relationships/image" Target="../media/image5.jp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7.xml"/><Relationship Id="rId1" Type="http://schemas.openxmlformats.org/officeDocument/2006/relationships/tags" Target="../tags/tag26.xml"/><Relationship Id="rId5" Type="http://schemas.openxmlformats.org/officeDocument/2006/relationships/image" Target="../media/image1.jpg"/><Relationship Id="rId4" Type="http://schemas.openxmlformats.org/officeDocument/2006/relationships/image" Target="../media/image3.jp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3.jpg"/><Relationship Id="rId5" Type="http://schemas.openxmlformats.org/officeDocument/2006/relationships/image" Target="../media/image1.jp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4.jpg"/><Relationship Id="rId5" Type="http://schemas.openxmlformats.org/officeDocument/2006/relationships/image" Target="../media/image5.jp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1.xml"/><Relationship Id="rId1" Type="http://schemas.openxmlformats.org/officeDocument/2006/relationships/tags" Target="../tags/tag33.xml"/><Relationship Id="rId5" Type="http://schemas.openxmlformats.org/officeDocument/2006/relationships/image" Target="../media/image1.jpg"/><Relationship Id="rId4" Type="http://schemas.openxmlformats.org/officeDocument/2006/relationships/image" Target="../media/image5.jp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2.xml"/><Relationship Id="rId1" Type="http://schemas.openxmlformats.org/officeDocument/2006/relationships/tags" Target="../tags/tag34.xml"/><Relationship Id="rId5" Type="http://schemas.openxmlformats.org/officeDocument/2006/relationships/image" Target="../media/image4.jpg"/><Relationship Id="rId4" Type="http://schemas.openxmlformats.org/officeDocument/2006/relationships/image" Target="../media/image3.jp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3.xml"/><Relationship Id="rId1" Type="http://schemas.openxmlformats.org/officeDocument/2006/relationships/tags" Target="../tags/tag35.xml"/><Relationship Id="rId5" Type="http://schemas.openxmlformats.org/officeDocument/2006/relationships/image" Target="../media/image4.jpg"/><Relationship Id="rId4" Type="http://schemas.openxmlformats.org/officeDocument/2006/relationships/image" Target="../media/image1.jp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4.xml"/><Relationship Id="rId1" Type="http://schemas.openxmlformats.org/officeDocument/2006/relationships/tags" Target="../tags/tag36.xml"/><Relationship Id="rId5" Type="http://schemas.openxmlformats.org/officeDocument/2006/relationships/image" Target="../media/image5.jpg"/><Relationship Id="rId4" Type="http://schemas.openxmlformats.org/officeDocument/2006/relationships/image" Target="../media/image3.jp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5.xml"/><Relationship Id="rId1" Type="http://schemas.openxmlformats.org/officeDocument/2006/relationships/tags" Target="../tags/tag37.xml"/><Relationship Id="rId5" Type="http://schemas.openxmlformats.org/officeDocument/2006/relationships/image" Target="../media/image5.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tags" Target="../tags/tag7.xml"/><Relationship Id="rId7" Type="http://schemas.openxmlformats.org/officeDocument/2006/relationships/image" Target="../media/image1.jp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4.jpg"/><Relationship Id="rId5" Type="http://schemas.openxmlformats.org/officeDocument/2006/relationships/notesSlide" Target="../notesSlides/notesSlide3.xml"/><Relationship Id="rId4"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tags" Target="../tags/tag8.xml"/><Relationship Id="rId6" Type="http://schemas.openxmlformats.org/officeDocument/2006/relationships/image" Target="../media/image5.jpg"/><Relationship Id="rId5" Type="http://schemas.openxmlformats.org/officeDocument/2006/relationships/image" Target="../media/image3.jpg"/><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tags" Target="../tags/tag9.xml"/><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10.xml"/><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tags" Target="../tags/tag11.xml"/><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tags" Target="../tags/tag12.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tags" Target="../tags/tag13.xml"/><Relationship Id="rId5" Type="http://schemas.openxmlformats.org/officeDocument/2006/relationships/image" Target="../media/image3.jp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PA_库_กลุ่ม 18"/>
          <p:cNvGrpSpPr/>
          <p:nvPr>
            <p:custDataLst>
              <p:tags r:id="rId1"/>
            </p:custDataLst>
          </p:nvPr>
        </p:nvGrpSpPr>
        <p:grpSpPr>
          <a:xfrm>
            <a:off x="13609637" y="1882200"/>
            <a:ext cx="9067800" cy="10157400"/>
            <a:chOff x="13457237" y="1577400"/>
            <a:chExt cx="9067800" cy="10157400"/>
          </a:xfrm>
        </p:grpSpPr>
        <p:sp>
          <p:nvSpPr>
            <p:cNvPr id="494" name="TextBox 493"/>
            <p:cNvSpPr txBox="1"/>
            <p:nvPr/>
          </p:nvSpPr>
          <p:spPr>
            <a:xfrm>
              <a:off x="17039304" y="1577400"/>
              <a:ext cx="1294733" cy="5509200"/>
            </a:xfrm>
            <a:prstGeom prst="rect">
              <a:avLst/>
            </a:prstGeom>
            <a:noFill/>
          </p:spPr>
          <p:txBody>
            <a:bodyPr wrap="square" rtlCol="0" anchor="t">
              <a:spAutoFit/>
            </a:bodyPr>
            <a:lstStyle/>
            <a:p>
              <a:pPr algn="r"/>
              <a:r>
                <a:rPr lang="en-US" sz="8800" dirty="0" smtClean="0">
                  <a:latin typeface="Lato Black" pitchFamily="34" charset="0"/>
                  <a:ea typeface="Lato Black" pitchFamily="34" charset="0"/>
                  <a:cs typeface="Lato Black" pitchFamily="34" charset="0"/>
                </a:rPr>
                <a:t>2019</a:t>
              </a:r>
              <a:endParaRPr lang="en-US" sz="8800" dirty="0">
                <a:latin typeface="Lato Black" pitchFamily="34" charset="0"/>
                <a:ea typeface="Lato Black" pitchFamily="34" charset="0"/>
                <a:cs typeface="Lato Black" pitchFamily="34" charset="0"/>
              </a:endParaRPr>
            </a:p>
          </p:txBody>
        </p:sp>
        <p:sp>
          <p:nvSpPr>
            <p:cNvPr id="496" name="Title 20"/>
            <p:cNvSpPr txBox="1">
              <a:spLocks/>
            </p:cNvSpPr>
            <p:nvPr/>
          </p:nvSpPr>
          <p:spPr bwMode="auto">
            <a:xfrm>
              <a:off x="16581437" y="8127647"/>
              <a:ext cx="5943600" cy="3607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convallis. Pellentesque vel mauris quis nisl ornare rutrum in id risus. Proin vehicula ut sem et tempus. Interdum et malesuada fames ac ante ipsum primis in faucibus. </a:t>
              </a:r>
              <a:r>
                <a:rPr lang="pt-BR" sz="2400" dirty="0" smtClean="0">
                  <a:solidFill>
                    <a:schemeClr val="tx1">
                      <a:lumMod val="50000"/>
                      <a:lumOff val="50000"/>
                    </a:schemeClr>
                  </a:solidFill>
                  <a:latin typeface="Lato" pitchFamily="34" charset="0"/>
                  <a:ea typeface="Lato" pitchFamily="34" charset="0"/>
                  <a:cs typeface="Lato" pitchFamily="34" charset="0"/>
                </a:rPr>
                <a:t>Pellentesque.</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497" name="TextBox 496"/>
            <p:cNvSpPr txBox="1"/>
            <p:nvPr/>
          </p:nvSpPr>
          <p:spPr>
            <a:xfrm>
              <a:off x="16740403" y="75107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FEATURE COMPANY</a:t>
              </a:r>
            </a:p>
          </p:txBody>
        </p:sp>
        <p:grpSp>
          <p:nvGrpSpPr>
            <p:cNvPr id="18" name="กลุ่ม 17"/>
            <p:cNvGrpSpPr/>
            <p:nvPr/>
          </p:nvGrpSpPr>
          <p:grpSpPr>
            <a:xfrm>
              <a:off x="13457237" y="7765134"/>
              <a:ext cx="2902866" cy="2902866"/>
              <a:chOff x="13526171" y="7470804"/>
              <a:chExt cx="2902866" cy="2902866"/>
            </a:xfrm>
            <a:solidFill>
              <a:schemeClr val="tx1"/>
            </a:solidFill>
          </p:grpSpPr>
          <p:sp>
            <p:nvSpPr>
              <p:cNvPr id="498" name="Rectangle 35"/>
              <p:cNvSpPr/>
              <p:nvPr/>
            </p:nvSpPr>
            <p:spPr>
              <a:xfrm rot="16200000">
                <a:off x="14591705" y="8851545"/>
                <a:ext cx="2902866" cy="14138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499" name="Rectangle 35"/>
              <p:cNvSpPr/>
              <p:nvPr/>
            </p:nvSpPr>
            <p:spPr>
              <a:xfrm>
                <a:off x="13526171" y="9677400"/>
                <a:ext cx="2902866" cy="14138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pic>
        <p:nvPicPr>
          <p:cNvPr id="3" name="PA_PicturePlaceholder 2"/>
          <p:cNvPicPr>
            <a:picLocks noGrp="1" noChangeAspect="1"/>
          </p:cNvPicPr>
          <p:nvPr>
            <p:ph type="pic" sz="quarter" idx="15"/>
            <p:custDataLst>
              <p:tags r:id="rId2"/>
            </p:custDataLst>
          </p:nvPr>
        </p:nvPicPr>
        <p:blipFill>
          <a:blip r:embed="rId7">
            <a:extLst>
              <a:ext uri="{28A0092B-C50C-407E-A947-70E740481C1C}">
                <a14:useLocalDpi xmlns:a14="http://schemas.microsoft.com/office/drawing/2010/main" val="0"/>
              </a:ext>
            </a:extLst>
          </a:blip>
          <a:srcRect l="30896" r="30896"/>
          <a:stretch>
            <a:fillRect/>
          </a:stretch>
        </p:blipFill>
        <p:spPr/>
      </p:pic>
      <p:pic>
        <p:nvPicPr>
          <p:cNvPr id="2" name="RaJor - 他漂流的城市">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4066837" y="-1560498"/>
            <a:ext cx="609600" cy="609600"/>
          </a:xfrm>
          <a:prstGeom prst="rect">
            <a:avLst/>
          </a:prstGeom>
        </p:spPr>
      </p:pic>
    </p:spTree>
    <p:extLst>
      <p:ext uri="{BB962C8B-B14F-4D97-AF65-F5344CB8AC3E}">
        <p14:creationId xmlns:p14="http://schemas.microsoft.com/office/powerpoint/2010/main" val="82121699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 presetClass="entr" presetSubtype="4" decel="100000" fill="hold" nodeType="withEffect">
                                  <p:stCondLst>
                                    <p:cond delay="250"/>
                                  </p:stCondLst>
                                  <p:childTnLst>
                                    <p:set>
                                      <p:cBhvr>
                                        <p:cTn id="8" dur="1" fill="hold">
                                          <p:stCondLst>
                                            <p:cond delay="0"/>
                                          </p:stCondLst>
                                        </p:cTn>
                                        <p:tgtEl>
                                          <p:spTgt spid="19"/>
                                        </p:tgtEl>
                                        <p:attrNameLst>
                                          <p:attrName>style.visibility</p:attrName>
                                        </p:attrNameLst>
                                      </p:cBhvr>
                                      <p:to>
                                        <p:strVal val="visible"/>
                                      </p:to>
                                    </p:set>
                                    <p:anim calcmode="lin" valueType="num">
                                      <p:cBhvr additive="base">
                                        <p:cTn id="9" dur="1500" fill="hold"/>
                                        <p:tgtEl>
                                          <p:spTgt spid="19"/>
                                        </p:tgtEl>
                                        <p:attrNameLst>
                                          <p:attrName>ppt_x</p:attrName>
                                        </p:attrNameLst>
                                      </p:cBhvr>
                                      <p:tavLst>
                                        <p:tav tm="0">
                                          <p:val>
                                            <p:strVal val="#ppt_x"/>
                                          </p:val>
                                        </p:tav>
                                        <p:tav tm="100000">
                                          <p:val>
                                            <p:strVal val="#ppt_x"/>
                                          </p:val>
                                        </p:tav>
                                      </p:tavLst>
                                    </p:anim>
                                    <p:anim calcmode="lin" valueType="num">
                                      <p:cBhvr additive="base">
                                        <p:cTn id="10" dur="1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1"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PA_库_กลุ่ม 31"/>
          <p:cNvGrpSpPr/>
          <p:nvPr>
            <p:custDataLst>
              <p:tags r:id="rId1"/>
            </p:custDataLst>
          </p:nvPr>
        </p:nvGrpSpPr>
        <p:grpSpPr>
          <a:xfrm>
            <a:off x="15133637" y="9296400"/>
            <a:ext cx="7086600" cy="3332691"/>
            <a:chOff x="14600237" y="2534709"/>
            <a:chExt cx="7086600" cy="3332691"/>
          </a:xfrm>
        </p:grpSpPr>
        <p:sp>
          <p:nvSpPr>
            <p:cNvPr id="33" name="Rectangle 5"/>
            <p:cNvSpPr/>
            <p:nvPr/>
          </p:nvSpPr>
          <p:spPr>
            <a:xfrm>
              <a:off x="14600237" y="2534709"/>
              <a:ext cx="7086600" cy="333269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34" name="กลุ่ม 33"/>
            <p:cNvGrpSpPr/>
            <p:nvPr/>
          </p:nvGrpSpPr>
          <p:grpSpPr>
            <a:xfrm>
              <a:off x="14981237" y="2915709"/>
              <a:ext cx="5943600" cy="2683622"/>
              <a:chOff x="16009604" y="7762324"/>
              <a:chExt cx="5943600" cy="2683622"/>
            </a:xfrm>
          </p:grpSpPr>
          <p:sp>
            <p:nvSpPr>
              <p:cNvPr id="35" name="Title 20"/>
              <p:cNvSpPr txBox="1">
                <a:spLocks/>
              </p:cNvSpPr>
              <p:nvPr/>
            </p:nvSpPr>
            <p:spPr bwMode="auto">
              <a:xfrm>
                <a:off x="16009604" y="8279187"/>
                <a:ext cx="59436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convallis. Pellentesque </a:t>
                </a:r>
                <a:r>
                  <a:rPr lang="pt-BR" sz="2400" dirty="0" smtClean="0">
                    <a:solidFill>
                      <a:schemeClr val="tx1">
                        <a:lumMod val="50000"/>
                        <a:lumOff val="50000"/>
                      </a:schemeClr>
                    </a:solidFill>
                    <a:latin typeface="Lato" pitchFamily="34" charset="0"/>
                    <a:ea typeface="Lato" pitchFamily="34" charset="0"/>
                    <a:cs typeface="Lato" pitchFamily="34" charset="0"/>
                  </a:rPr>
                  <a:t>risus</a:t>
                </a:r>
                <a:r>
                  <a:rPr lang="pt-BR" sz="2400" dirty="0">
                    <a:solidFill>
                      <a:schemeClr val="tx1">
                        <a:lumMod val="50000"/>
                        <a:lumOff val="50000"/>
                      </a:schemeClr>
                    </a:solidFill>
                    <a:latin typeface="Lato" pitchFamily="34" charset="0"/>
                    <a:ea typeface="Lato" pitchFamily="34" charset="0"/>
                    <a:cs typeface="Lato" pitchFamily="34" charset="0"/>
                  </a:rPr>
                  <a:t>. Proin vehicula ut sem et tempus.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36" name="TextBox 35"/>
              <p:cNvSpPr txBox="1"/>
              <p:nvPr/>
            </p:nvSpPr>
            <p:spPr>
              <a:xfrm>
                <a:off x="16169179" y="7762324"/>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sp>
        <p:nvSpPr>
          <p:cNvPr id="37" name="TextBox 36"/>
          <p:cNvSpPr txBox="1"/>
          <p:nvPr/>
        </p:nvSpPr>
        <p:spPr>
          <a:xfrm>
            <a:off x="10256837" y="2017216"/>
            <a:ext cx="1294733" cy="4154984"/>
          </a:xfrm>
          <a:prstGeom prst="rect">
            <a:avLst/>
          </a:prstGeom>
          <a:noFill/>
        </p:spPr>
        <p:txBody>
          <a:bodyPr wrap="square" rtlCol="0" anchor="t">
            <a:spAutoFit/>
          </a:bodyPr>
          <a:lstStyle/>
          <a:p>
            <a:pPr algn="ctr"/>
            <a:r>
              <a:rPr lang="en-US" sz="8800" dirty="0" smtClean="0">
                <a:latin typeface="Lato Black" pitchFamily="34" charset="0"/>
                <a:ea typeface="Lato Black" pitchFamily="34" charset="0"/>
                <a:cs typeface="Lato Black" pitchFamily="34" charset="0"/>
              </a:rPr>
              <a:t>MAN</a:t>
            </a:r>
            <a:endParaRPr lang="en-US" sz="8800" dirty="0">
              <a:latin typeface="Lato Black" pitchFamily="34" charset="0"/>
              <a:ea typeface="Lato Black" pitchFamily="34" charset="0"/>
              <a:cs typeface="Lato Black" pitchFamily="34" charset="0"/>
            </a:endParaRPr>
          </a:p>
        </p:txBody>
      </p:sp>
      <p:grpSp>
        <p:nvGrpSpPr>
          <p:cNvPr id="38" name="กลุ่ม 37"/>
          <p:cNvGrpSpPr/>
          <p:nvPr/>
        </p:nvGrpSpPr>
        <p:grpSpPr>
          <a:xfrm flipV="1">
            <a:off x="12685649" y="1741303"/>
            <a:ext cx="2447988" cy="2835508"/>
            <a:chOff x="15886049" y="1316374"/>
            <a:chExt cx="2752788" cy="2879241"/>
          </a:xfrm>
        </p:grpSpPr>
        <p:grpSp>
          <p:nvGrpSpPr>
            <p:cNvPr id="43" name="กลุ่ม 42"/>
            <p:cNvGrpSpPr/>
            <p:nvPr/>
          </p:nvGrpSpPr>
          <p:grpSpPr>
            <a:xfrm>
              <a:off x="15886049" y="2066917"/>
              <a:ext cx="2752788" cy="2128698"/>
              <a:chOff x="20487868" y="6875047"/>
              <a:chExt cx="2752788" cy="2128698"/>
            </a:xfrm>
          </p:grpSpPr>
          <p:sp>
            <p:nvSpPr>
              <p:cNvPr id="55" name="สามเหลี่ยมหน้าจั่ว 54"/>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6" name="สามเหลี่ยมหน้าจั่ว 55"/>
              <p:cNvSpPr/>
              <p:nvPr/>
            </p:nvSpPr>
            <p:spPr>
              <a:xfrm flipV="1">
                <a:off x="22355711" y="810674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7" name="สามเหลี่ยมหน้าจั่ว 56"/>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51" name="สามเหลี่ยมหน้าจั่ว 50"/>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pic>
        <p:nvPicPr>
          <p:cNvPr id="5" name="图片占位符 4"/>
          <p:cNvPicPr>
            <a:picLocks noGrp="1" noChangeAspect="1"/>
          </p:cNvPicPr>
          <p:nvPr>
            <p:ph type="pic" sz="quarter" idx="21"/>
          </p:nvPr>
        </p:nvPicPr>
        <p:blipFill>
          <a:blip r:embed="rId4">
            <a:extLst>
              <a:ext uri="{28A0092B-C50C-407E-A947-70E740481C1C}">
                <a14:useLocalDpi xmlns:a14="http://schemas.microsoft.com/office/drawing/2010/main" val="0"/>
              </a:ext>
            </a:extLst>
          </a:blip>
          <a:srcRect l="36642" r="36642"/>
          <a:stretch>
            <a:fillRect/>
          </a:stretch>
        </p:blipFill>
        <p:spPr/>
      </p:pic>
      <p:pic>
        <p:nvPicPr>
          <p:cNvPr id="6" name="图片占位符 5"/>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l="36644" r="36644"/>
          <a:stretch>
            <a:fillRect/>
          </a:stretch>
        </p:blipFill>
        <p:spPr/>
      </p:pic>
      <p:pic>
        <p:nvPicPr>
          <p:cNvPr id="7" name="图片占位符 6"/>
          <p:cNvPicPr>
            <a:picLocks noGrp="1" noChangeAspect="1"/>
          </p:cNvPicPr>
          <p:nvPr>
            <p:ph type="pic" sz="quarter" idx="22"/>
          </p:nvPr>
        </p:nvPicPr>
        <p:blipFill>
          <a:blip r:embed="rId6">
            <a:extLst>
              <a:ext uri="{28A0092B-C50C-407E-A947-70E740481C1C}">
                <a14:useLocalDpi xmlns:a14="http://schemas.microsoft.com/office/drawing/2010/main" val="0"/>
              </a:ext>
            </a:extLst>
          </a:blip>
          <a:srcRect l="36647" r="36647"/>
          <a:stretch>
            <a:fillRect/>
          </a:stretch>
        </p:blipFill>
        <p:spPr/>
      </p:pic>
    </p:spTree>
    <p:extLst>
      <p:ext uri="{BB962C8B-B14F-4D97-AF65-F5344CB8AC3E}">
        <p14:creationId xmlns:p14="http://schemas.microsoft.com/office/powerpoint/2010/main" val="142978107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PA_库_กลุ่ม 17"/>
          <p:cNvGrpSpPr/>
          <p:nvPr>
            <p:custDataLst>
              <p:tags r:id="rId1"/>
            </p:custDataLst>
          </p:nvPr>
        </p:nvGrpSpPr>
        <p:grpSpPr>
          <a:xfrm>
            <a:off x="2351824" y="10287000"/>
            <a:ext cx="16896613" cy="2438400"/>
            <a:chOff x="2351824" y="10287000"/>
            <a:chExt cx="16896613" cy="2438400"/>
          </a:xfrm>
        </p:grpSpPr>
        <p:sp>
          <p:nvSpPr>
            <p:cNvPr id="30" name="Content Placeholder 2"/>
            <p:cNvSpPr txBox="1">
              <a:spLocks/>
            </p:cNvSpPr>
            <p:nvPr/>
          </p:nvSpPr>
          <p:spPr>
            <a:xfrm>
              <a:off x="3703637" y="11430000"/>
              <a:ext cx="15544800" cy="1295400"/>
            </a:xfrm>
            <a:prstGeom prst="rect">
              <a:avLst/>
            </a:prstGeom>
          </p:spPr>
          <p:txBody>
            <a:bodyPr vert="horz" lIns="243785" tIns="121892" rIns="243785" bIns="121892" numCol="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sz="26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Ut efficitur ipsum vitae </a:t>
              </a:r>
              <a:r>
                <a:rPr lang="en-US" sz="2600" dirty="0" err="1">
                  <a:solidFill>
                    <a:schemeClr val="tx1">
                      <a:lumMod val="50000"/>
                      <a:lumOff val="50000"/>
                    </a:schemeClr>
                  </a:solidFill>
                  <a:latin typeface="Lato" pitchFamily="34" charset="0"/>
                  <a:ea typeface="Lato" pitchFamily="34" charset="0"/>
                  <a:cs typeface="Lato" pitchFamily="34" charset="0"/>
                </a:rPr>
                <a:t>tortor</a:t>
              </a:r>
              <a:r>
                <a:rPr lang="en-US" sz="2600" dirty="0">
                  <a:solidFill>
                    <a:schemeClr val="tx1">
                      <a:lumMod val="50000"/>
                      <a:lumOff val="50000"/>
                    </a:schemeClr>
                  </a:solidFill>
                  <a:latin typeface="Lato" pitchFamily="34" charset="0"/>
                  <a:ea typeface="Lato" pitchFamily="34" charset="0"/>
                  <a:cs typeface="Lato" pitchFamily="34" charset="0"/>
                </a:rPr>
                <a:t> </a:t>
              </a:r>
              <a:r>
                <a:rPr lang="en-US" sz="2600" dirty="0" err="1" smtClean="0">
                  <a:solidFill>
                    <a:schemeClr val="tx1">
                      <a:lumMod val="50000"/>
                      <a:lumOff val="50000"/>
                    </a:schemeClr>
                  </a:solidFill>
                  <a:latin typeface="Lato" pitchFamily="34" charset="0"/>
                  <a:ea typeface="Lato" pitchFamily="34" charset="0"/>
                  <a:cs typeface="Lato" pitchFamily="34" charset="0"/>
                </a:rPr>
                <a:t>accumsan</a:t>
              </a:r>
              <a:r>
                <a:rPr lang="en-US" sz="2600" dirty="0" smtClean="0">
                  <a:solidFill>
                    <a:schemeClr val="tx1">
                      <a:lumMod val="50000"/>
                      <a:lumOff val="50000"/>
                    </a:schemeClr>
                  </a:solidFill>
                  <a:latin typeface="Lato" pitchFamily="34" charset="0"/>
                  <a:ea typeface="Lato" pitchFamily="34" charset="0"/>
                  <a:cs typeface="Lato" pitchFamily="34" charset="0"/>
                </a:rPr>
                <a:t> </a:t>
              </a:r>
              <a:r>
                <a:rPr lang="en-US" sz="2600" dirty="0">
                  <a:solidFill>
                    <a:schemeClr val="tx1">
                      <a:lumMod val="50000"/>
                      <a:lumOff val="50000"/>
                    </a:schemeClr>
                  </a:solidFill>
                  <a:latin typeface="Lato" pitchFamily="34" charset="0"/>
                  <a:ea typeface="Lato" pitchFamily="34" charset="0"/>
                  <a:cs typeface="Lato" pitchFamily="34" charset="0"/>
                </a:rPr>
                <a:t>pulvinar lorem lacinia. Donec eu arcu justo. Fusce eget consequat risus Proin est lacus, </a:t>
              </a:r>
              <a:r>
                <a:rPr lang="en-US" sz="2600" dirty="0" err="1" smtClean="0">
                  <a:solidFill>
                    <a:schemeClr val="tx1">
                      <a:lumMod val="50000"/>
                      <a:lumOff val="50000"/>
                    </a:schemeClr>
                  </a:solidFill>
                  <a:latin typeface="Lato" pitchFamily="34" charset="0"/>
                  <a:ea typeface="Lato" pitchFamily="34" charset="0"/>
                  <a:cs typeface="Lato" pitchFamily="34" charset="0"/>
                </a:rPr>
                <a:t>interdum</a:t>
              </a:r>
              <a:r>
                <a:rPr lang="en-US" sz="2600" dirty="0" smtClean="0">
                  <a:solidFill>
                    <a:schemeClr val="tx1">
                      <a:lumMod val="50000"/>
                      <a:lumOff val="50000"/>
                    </a:schemeClr>
                  </a:solidFill>
                  <a:latin typeface="Lato" pitchFamily="34" charset="0"/>
                  <a:ea typeface="Lato" pitchFamily="34" charset="0"/>
                  <a:cs typeface="Lato" pitchFamily="34" charset="0"/>
                </a:rPr>
                <a:t>.</a:t>
              </a:r>
            </a:p>
          </p:txBody>
        </p:sp>
        <p:sp>
          <p:nvSpPr>
            <p:cNvPr id="40" name="TextBox 39"/>
            <p:cNvSpPr txBox="1"/>
            <p:nvPr/>
          </p:nvSpPr>
          <p:spPr>
            <a:xfrm>
              <a:off x="10119774" y="10287000"/>
              <a:ext cx="8976263" cy="1200329"/>
            </a:xfrm>
            <a:prstGeom prst="rect">
              <a:avLst/>
            </a:prstGeom>
            <a:noFill/>
          </p:spPr>
          <p:txBody>
            <a:bodyPr wrap="square" rtlCol="0">
              <a:spAutoFit/>
            </a:bodyPr>
            <a:lstStyle/>
            <a:p>
              <a:pPr algn="r"/>
              <a:r>
                <a:rPr lang="en-US" sz="7200" b="1" dirty="0" smtClean="0">
                  <a:latin typeface="Lato Black" charset="0"/>
                  <a:ea typeface="Lato Black" charset="0"/>
                  <a:cs typeface="Lato Black" charset="0"/>
                </a:rPr>
                <a:t>MY COLLECTIONs</a:t>
              </a:r>
              <a:endParaRPr lang="en-US" sz="7200" b="1" dirty="0">
                <a:latin typeface="Lato Black" charset="0"/>
                <a:ea typeface="Lato Black" charset="0"/>
                <a:cs typeface="Lato Black" charset="0"/>
              </a:endParaRPr>
            </a:p>
          </p:txBody>
        </p:sp>
        <p:grpSp>
          <p:nvGrpSpPr>
            <p:cNvPr id="45" name="กลุ่ม 44"/>
            <p:cNvGrpSpPr/>
            <p:nvPr/>
          </p:nvGrpSpPr>
          <p:grpSpPr>
            <a:xfrm>
              <a:off x="2351824" y="10668000"/>
              <a:ext cx="3409213" cy="1315556"/>
              <a:chOff x="14981237" y="10560924"/>
              <a:chExt cx="3409213" cy="1315556"/>
            </a:xfrm>
          </p:grpSpPr>
          <p:sp>
            <p:nvSpPr>
              <p:cNvPr id="46" name="Rectangle 35"/>
              <p:cNvSpPr/>
              <p:nvPr/>
            </p:nvSpPr>
            <p:spPr>
              <a:xfrm rot="5400000" flipH="1">
                <a:off x="15368549" y="11129925"/>
                <a:ext cx="1315556" cy="17755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47" name="Rectangle 35"/>
              <p:cNvSpPr/>
              <p:nvPr/>
            </p:nvSpPr>
            <p:spPr>
              <a:xfrm flipH="1">
                <a:off x="14981237" y="10950929"/>
                <a:ext cx="3409213"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grpSp>
        <p:nvGrpSpPr>
          <p:cNvPr id="48" name="กลุ่ม 47"/>
          <p:cNvGrpSpPr/>
          <p:nvPr/>
        </p:nvGrpSpPr>
        <p:grpSpPr>
          <a:xfrm flipV="1">
            <a:off x="19630105" y="8229600"/>
            <a:ext cx="1980532" cy="3826108"/>
            <a:chOff x="15886049" y="1316374"/>
            <a:chExt cx="2227129" cy="3885119"/>
          </a:xfrm>
        </p:grpSpPr>
        <p:grpSp>
          <p:nvGrpSpPr>
            <p:cNvPr id="49" name="กลุ่ม 48"/>
            <p:cNvGrpSpPr/>
            <p:nvPr/>
          </p:nvGrpSpPr>
          <p:grpSpPr>
            <a:xfrm>
              <a:off x="15886049" y="2066917"/>
              <a:ext cx="2227129" cy="3134576"/>
              <a:chOff x="20487868" y="6875047"/>
              <a:chExt cx="2227129" cy="3134576"/>
            </a:xfrm>
          </p:grpSpPr>
          <p:sp>
            <p:nvSpPr>
              <p:cNvPr id="52" name="สามเหลี่ยมหน้าจั่ว 51"/>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3" name="สามเหลี่ยมหน้าจั่ว 52"/>
              <p:cNvSpPr/>
              <p:nvPr/>
            </p:nvSpPr>
            <p:spPr>
              <a:xfrm flipV="1">
                <a:off x="21644060" y="9422037"/>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4" name="สามเหลี่ยมหน้าจั่ว 53"/>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50" name="สามเหลี่ยมหน้าจั่ว 49"/>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pic>
        <p:nvPicPr>
          <p:cNvPr id="7" name="图片占位符 6"/>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39638" r="39638"/>
          <a:stretch>
            <a:fillRect/>
          </a:stretch>
        </p:blipFill>
        <p:spPr/>
      </p:pic>
      <p:pic>
        <p:nvPicPr>
          <p:cNvPr id="8" name="图片占位符 7"/>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33509" r="33509"/>
          <a:stretch>
            <a:fillRect/>
          </a:stretch>
        </p:blipFill>
        <p:spPr/>
      </p:pic>
      <p:pic>
        <p:nvPicPr>
          <p:cNvPr id="9" name="图片占位符 8"/>
          <p:cNvPicPr>
            <a:picLocks noGrp="1" noChangeAspect="1"/>
          </p:cNvPicPr>
          <p:nvPr>
            <p:ph type="pic" sz="quarter" idx="14"/>
          </p:nvPr>
        </p:nvPicPr>
        <p:blipFill>
          <a:blip r:embed="rId6">
            <a:extLst>
              <a:ext uri="{28A0092B-C50C-407E-A947-70E740481C1C}">
                <a14:useLocalDpi xmlns:a14="http://schemas.microsoft.com/office/drawing/2010/main" val="0"/>
              </a:ext>
            </a:extLst>
          </a:blip>
          <a:srcRect l="17992" r="17992"/>
          <a:stretch>
            <a:fillRect/>
          </a:stretch>
        </p:blipFill>
        <p:spPr/>
      </p:pic>
      <p:pic>
        <p:nvPicPr>
          <p:cNvPr id="10" name="图片占位符 9"/>
          <p:cNvPicPr>
            <a:picLocks noGrp="1" noChangeAspect="1"/>
          </p:cNvPicPr>
          <p:nvPr>
            <p:ph type="pic" sz="quarter" idx="13"/>
          </p:nvPr>
        </p:nvPicPr>
        <p:blipFill>
          <a:blip r:embed="rId7">
            <a:extLst>
              <a:ext uri="{28A0092B-C50C-407E-A947-70E740481C1C}">
                <a14:useLocalDpi xmlns:a14="http://schemas.microsoft.com/office/drawing/2010/main" val="0"/>
              </a:ext>
            </a:extLst>
          </a:blip>
          <a:srcRect l="17992" r="17992"/>
          <a:stretch>
            <a:fillRect/>
          </a:stretch>
        </p:blipFill>
        <p:spPr/>
      </p:pic>
      <p:pic>
        <p:nvPicPr>
          <p:cNvPr id="13" name="图片占位符 12"/>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33502" r="33502"/>
          <a:stretch>
            <a:fillRect/>
          </a:stretch>
        </p:blipFill>
        <p:spPr/>
      </p:pic>
    </p:spTree>
    <p:extLst>
      <p:ext uri="{BB962C8B-B14F-4D97-AF65-F5344CB8AC3E}">
        <p14:creationId xmlns:p14="http://schemas.microsoft.com/office/powerpoint/2010/main" val="82135463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500" fill="hold"/>
                                        <p:tgtEl>
                                          <p:spTgt spid="18"/>
                                        </p:tgtEl>
                                        <p:attrNameLst>
                                          <p:attrName>ppt_x</p:attrName>
                                        </p:attrNameLst>
                                      </p:cBhvr>
                                      <p:tavLst>
                                        <p:tav tm="0">
                                          <p:val>
                                            <p:strVal val="0-#ppt_w/2"/>
                                          </p:val>
                                        </p:tav>
                                        <p:tav tm="100000">
                                          <p:val>
                                            <p:strVal val="#ppt_x"/>
                                          </p:val>
                                        </p:tav>
                                      </p:tavLst>
                                    </p:anim>
                                    <p:anim calcmode="lin" valueType="num">
                                      <p:cBhvr additive="base">
                                        <p:cTn id="8" dur="1500" fill="hold"/>
                                        <p:tgtEl>
                                          <p:spTgt spid="18"/>
                                        </p:tgtEl>
                                        <p:attrNameLst>
                                          <p:attrName>ppt_y</p:attrName>
                                        </p:attrNameLst>
                                      </p:cBhvr>
                                      <p:tavLst>
                                        <p:tav tm="0">
                                          <p:val>
                                            <p:strVal val="#ppt_y"/>
                                          </p:val>
                                        </p:tav>
                                        <p:tav tm="100000">
                                          <p:val>
                                            <p:strVal val="#ppt_y"/>
                                          </p:val>
                                        </p:tav>
                                      </p:tavLst>
                                    </p:anim>
                                    <p:set>
                                      <p:cBhvr>
                                        <p:cTn id="9" dur="1" fill="hold">
                                          <p:stCondLst>
                                            <p:cond delay="0"/>
                                          </p:stCondLst>
                                        </p:cTn>
                                        <p:tgtEl>
                                          <p:spTgt spid="18"/>
                                        </p:tgtEl>
                                        <p:attrNameLst>
                                          <p:attrName>style.visibility</p:attrName>
                                        </p:attrNameLst>
                                      </p:cBhvr>
                                      <p:to>
                                        <p:strVal val="visible"/>
                                      </p:to>
                                    </p:set>
                                    <p:anim to="" calcmode="lin" valueType="num">
                                      <p:cBhvr>
                                        <p:cTn id="10" dur="1500" fill="hold">
                                          <p:stCondLst>
                                            <p:cond delay="0"/>
                                          </p:stCondLst>
                                        </p:cTn>
                                        <p:tgtEl>
                                          <p:spTgt spid="18"/>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18"/>
                                        </p:tgtEl>
                                        <p:attrNameLst>
                                          <p:attrName>ppt_h</p:attrName>
                                        </p:attrNameLst>
                                      </p:cBhvr>
                                      <p:tavLst>
                                        <p:tav tm="0">
                                          <p:val>
                                            <p:strVal val="0"/>
                                          </p:val>
                                        </p:tav>
                                        <p:tav tm="100000">
                                          <p:val>
                                            <p:strVal val="#ppt_h"/>
                                          </p:val>
                                        </p:tav>
                                      </p:tavLst>
                                    </p:anim>
                                    <p:animEffect filter="fade">
                                      <p:cBhvr>
                                        <p:cTn id="12" dur="1500">
                                          <p:stCondLst>
                                            <p:cond delay="0"/>
                                          </p:stCondLst>
                                        </p:cTn>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PA_库_กลุ่ม 38"/>
          <p:cNvGrpSpPr/>
          <p:nvPr>
            <p:custDataLst>
              <p:tags r:id="rId1"/>
            </p:custDataLst>
          </p:nvPr>
        </p:nvGrpSpPr>
        <p:grpSpPr>
          <a:xfrm>
            <a:off x="14981237" y="2590800"/>
            <a:ext cx="7620000" cy="3355622"/>
            <a:chOff x="14295437" y="2209800"/>
            <a:chExt cx="7620000" cy="3355622"/>
          </a:xfrm>
        </p:grpSpPr>
        <p:sp>
          <p:nvSpPr>
            <p:cNvPr id="41" name="Rectangle 5"/>
            <p:cNvSpPr/>
            <p:nvPr/>
          </p:nvSpPr>
          <p:spPr>
            <a:xfrm>
              <a:off x="14295437" y="2209800"/>
              <a:ext cx="7620000" cy="3355622"/>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42" name="กลุ่ม 41"/>
            <p:cNvGrpSpPr/>
            <p:nvPr/>
          </p:nvGrpSpPr>
          <p:grpSpPr>
            <a:xfrm>
              <a:off x="14981237" y="2664178"/>
              <a:ext cx="5943600" cy="2454272"/>
              <a:chOff x="16009604" y="7510793"/>
              <a:chExt cx="5943600" cy="2454272"/>
            </a:xfrm>
          </p:grpSpPr>
          <p:sp>
            <p:nvSpPr>
              <p:cNvPr id="43" name="Title 20"/>
              <p:cNvSpPr txBox="1">
                <a:spLocks/>
              </p:cNvSpPr>
              <p:nvPr/>
            </p:nvSpPr>
            <p:spPr bwMode="auto">
              <a:xfrm>
                <a:off x="16009604" y="8278437"/>
                <a:ext cx="5943600" cy="1686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44" name="TextBox 43"/>
              <p:cNvSpPr txBox="1"/>
              <p:nvPr/>
            </p:nvSpPr>
            <p:spPr>
              <a:xfrm>
                <a:off x="16169179" y="75107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grpSp>
        <p:nvGrpSpPr>
          <p:cNvPr id="51" name="PA_库_กลุ่ม 50"/>
          <p:cNvGrpSpPr/>
          <p:nvPr>
            <p:custDataLst>
              <p:tags r:id="rId2"/>
            </p:custDataLst>
          </p:nvPr>
        </p:nvGrpSpPr>
        <p:grpSpPr>
          <a:xfrm>
            <a:off x="14981237" y="7775222"/>
            <a:ext cx="7620000" cy="4572000"/>
            <a:chOff x="14295437" y="2209800"/>
            <a:chExt cx="7620000" cy="4572000"/>
          </a:xfrm>
        </p:grpSpPr>
        <p:sp>
          <p:nvSpPr>
            <p:cNvPr id="55" name="Rectangle 5"/>
            <p:cNvSpPr/>
            <p:nvPr/>
          </p:nvSpPr>
          <p:spPr>
            <a:xfrm>
              <a:off x="14295437" y="2209800"/>
              <a:ext cx="7620000" cy="4572000"/>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56" name="กลุ่ม 55"/>
            <p:cNvGrpSpPr/>
            <p:nvPr/>
          </p:nvGrpSpPr>
          <p:grpSpPr>
            <a:xfrm>
              <a:off x="14981237" y="2664178"/>
              <a:ext cx="5943600" cy="3411713"/>
              <a:chOff x="16009604" y="7510793"/>
              <a:chExt cx="5943600" cy="3411713"/>
            </a:xfrm>
          </p:grpSpPr>
          <p:sp>
            <p:nvSpPr>
              <p:cNvPr id="57" name="Title 20"/>
              <p:cNvSpPr txBox="1">
                <a:spLocks/>
              </p:cNvSpPr>
              <p:nvPr/>
            </p:nvSpPr>
            <p:spPr bwMode="auto">
              <a:xfrm>
                <a:off x="16009604" y="8275615"/>
                <a:ext cx="5943600" cy="2646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convallis. Pellentesque vel mauris quis nisl ornare rutrum in id risus. Proin vehicula ut sem et tempus.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58" name="TextBox 57"/>
              <p:cNvSpPr txBox="1"/>
              <p:nvPr/>
            </p:nvSpPr>
            <p:spPr>
              <a:xfrm>
                <a:off x="16169179" y="75107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MINIMAL CONTENTS</a:t>
                </a:r>
              </a:p>
            </p:txBody>
          </p:sp>
        </p:grpSp>
      </p:grpSp>
      <p:grpSp>
        <p:nvGrpSpPr>
          <p:cNvPr id="59" name="PA_库_กลุ่ม 58"/>
          <p:cNvGrpSpPr/>
          <p:nvPr>
            <p:custDataLst>
              <p:tags r:id="rId3"/>
            </p:custDataLst>
          </p:nvPr>
        </p:nvGrpSpPr>
        <p:grpSpPr>
          <a:xfrm flipH="1">
            <a:off x="19172237" y="5108222"/>
            <a:ext cx="3429000" cy="2362200"/>
            <a:chOff x="14981237" y="9372600"/>
            <a:chExt cx="3409213" cy="2362200"/>
          </a:xfrm>
        </p:grpSpPr>
        <p:sp>
          <p:nvSpPr>
            <p:cNvPr id="60" name="Rectangle 35"/>
            <p:cNvSpPr/>
            <p:nvPr/>
          </p:nvSpPr>
          <p:spPr>
            <a:xfrm rot="5400000" flipH="1">
              <a:off x="14845227" y="10464924"/>
              <a:ext cx="2362200" cy="17755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61" name="Rectangle 35"/>
            <p:cNvSpPr/>
            <p:nvPr/>
          </p:nvSpPr>
          <p:spPr>
            <a:xfrm flipH="1">
              <a:off x="14981237" y="10950929"/>
              <a:ext cx="3409213"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7" name="图片占位符 6"/>
          <p:cNvPicPr>
            <a:picLocks noGrp="1" noChangeAspect="1"/>
          </p:cNvPicPr>
          <p:nvPr>
            <p:ph type="pic" sz="quarter" idx="27"/>
          </p:nvPr>
        </p:nvPicPr>
        <p:blipFill>
          <a:blip r:embed="rId6">
            <a:extLst>
              <a:ext uri="{28A0092B-C50C-407E-A947-70E740481C1C}">
                <a14:useLocalDpi xmlns:a14="http://schemas.microsoft.com/office/drawing/2010/main" val="0"/>
              </a:ext>
            </a:extLst>
          </a:blip>
          <a:srcRect l="26699" r="26699"/>
          <a:stretch>
            <a:fillRect/>
          </a:stretch>
        </p:blipFill>
        <p:spPr/>
      </p:pic>
      <p:pic>
        <p:nvPicPr>
          <p:cNvPr id="8" name="图片占位符 7"/>
          <p:cNvPicPr>
            <a:picLocks noGrp="1" noChangeAspect="1"/>
          </p:cNvPicPr>
          <p:nvPr>
            <p:ph type="pic" sz="quarter" idx="25"/>
          </p:nvPr>
        </p:nvPicPr>
        <p:blipFill>
          <a:blip r:embed="rId7">
            <a:extLst>
              <a:ext uri="{28A0092B-C50C-407E-A947-70E740481C1C}">
                <a14:useLocalDpi xmlns:a14="http://schemas.microsoft.com/office/drawing/2010/main" val="0"/>
              </a:ext>
            </a:extLst>
          </a:blip>
          <a:srcRect l="31352" r="31352"/>
          <a:stretch>
            <a:fillRect/>
          </a:stretch>
        </p:blipFill>
        <p:spPr/>
      </p:pic>
      <p:pic>
        <p:nvPicPr>
          <p:cNvPr id="9" name="图片占位符 8"/>
          <p:cNvPicPr>
            <a:picLocks noGrp="1" noChangeAspect="1"/>
          </p:cNvPicPr>
          <p:nvPr>
            <p:ph type="pic" sz="quarter" idx="26"/>
          </p:nvPr>
        </p:nvPicPr>
        <p:blipFill>
          <a:blip r:embed="rId8">
            <a:extLst>
              <a:ext uri="{28A0092B-C50C-407E-A947-70E740481C1C}">
                <a14:useLocalDpi xmlns:a14="http://schemas.microsoft.com/office/drawing/2010/main" val="0"/>
              </a:ext>
            </a:extLst>
          </a:blip>
          <a:srcRect l="31358" r="31358"/>
          <a:stretch>
            <a:fillRect/>
          </a:stretch>
        </p:blipFill>
        <p:spPr/>
      </p:pic>
      <p:pic>
        <p:nvPicPr>
          <p:cNvPr id="10" name="图片占位符 9"/>
          <p:cNvPicPr>
            <a:picLocks noGrp="1" noChangeAspect="1"/>
          </p:cNvPicPr>
          <p:nvPr>
            <p:ph type="pic" sz="quarter" idx="24"/>
          </p:nvPr>
        </p:nvPicPr>
        <p:blipFill>
          <a:blip r:embed="rId9">
            <a:extLst>
              <a:ext uri="{28A0092B-C50C-407E-A947-70E740481C1C}">
                <a14:useLocalDpi xmlns:a14="http://schemas.microsoft.com/office/drawing/2010/main" val="0"/>
              </a:ext>
            </a:extLst>
          </a:blip>
          <a:srcRect l="31352" r="31352"/>
          <a:stretch>
            <a:fillRect/>
          </a:stretch>
        </p:blipFill>
        <p:spPr/>
      </p:pic>
    </p:spTree>
    <p:extLst>
      <p:ext uri="{BB962C8B-B14F-4D97-AF65-F5344CB8AC3E}">
        <p14:creationId xmlns:p14="http://schemas.microsoft.com/office/powerpoint/2010/main" val="223682563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1000"/>
                                        <p:tgtEl>
                                          <p:spTgt spid="39"/>
                                        </p:tgtEl>
                                      </p:cBhvr>
                                    </p:animEffect>
                                  </p:childTnLst>
                                </p:cTn>
                              </p:par>
                              <p:par>
                                <p:cTn id="8" presetID="22" presetClass="entr" presetSubtype="8" fill="hold" nodeType="withEffect">
                                  <p:stCondLst>
                                    <p:cond delay="250"/>
                                  </p:stCondLst>
                                  <p:childTnLst>
                                    <p:set>
                                      <p:cBhvr>
                                        <p:cTn id="9" dur="1" fill="hold">
                                          <p:stCondLst>
                                            <p:cond delay="0"/>
                                          </p:stCondLst>
                                        </p:cTn>
                                        <p:tgtEl>
                                          <p:spTgt spid="51"/>
                                        </p:tgtEl>
                                        <p:attrNameLst>
                                          <p:attrName>style.visibility</p:attrName>
                                        </p:attrNameLst>
                                      </p:cBhvr>
                                      <p:to>
                                        <p:strVal val="visible"/>
                                      </p:to>
                                    </p:set>
                                    <p:animEffect transition="in" filter="wipe(left)">
                                      <p:cBhvr>
                                        <p:cTn id="10" dur="1000"/>
                                        <p:tgtEl>
                                          <p:spTgt spid="51"/>
                                        </p:tgtEl>
                                      </p:cBhvr>
                                    </p:animEffect>
                                  </p:childTnLst>
                                </p:cTn>
                              </p:par>
                              <p:par>
                                <p:cTn id="11" presetID="22" presetClass="entr" presetSubtype="8" fill="hold" nodeType="withEffect">
                                  <p:stCondLst>
                                    <p:cond delay="250"/>
                                  </p:stCondLst>
                                  <p:childTnLst>
                                    <p:set>
                                      <p:cBhvr>
                                        <p:cTn id="12" dur="1" fill="hold">
                                          <p:stCondLst>
                                            <p:cond delay="0"/>
                                          </p:stCondLst>
                                        </p:cTn>
                                        <p:tgtEl>
                                          <p:spTgt spid="59"/>
                                        </p:tgtEl>
                                        <p:attrNameLst>
                                          <p:attrName>style.visibility</p:attrName>
                                        </p:attrNameLst>
                                      </p:cBhvr>
                                      <p:to>
                                        <p:strVal val="visible"/>
                                      </p:to>
                                    </p:set>
                                    <p:animEffect transition="in" filter="wipe(left)">
                                      <p:cBhvr>
                                        <p:cTn id="13" dur="1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PA_库_กลุ่ม 19"/>
          <p:cNvGrpSpPr/>
          <p:nvPr>
            <p:custDataLst>
              <p:tags r:id="rId1"/>
            </p:custDataLst>
          </p:nvPr>
        </p:nvGrpSpPr>
        <p:grpSpPr>
          <a:xfrm>
            <a:off x="1722437" y="2971800"/>
            <a:ext cx="9094184" cy="3352800"/>
            <a:chOff x="1722437" y="2971800"/>
            <a:chExt cx="9094184" cy="3352800"/>
          </a:xfrm>
        </p:grpSpPr>
        <p:grpSp>
          <p:nvGrpSpPr>
            <p:cNvPr id="18" name="กลุ่ม 17"/>
            <p:cNvGrpSpPr/>
            <p:nvPr/>
          </p:nvGrpSpPr>
          <p:grpSpPr>
            <a:xfrm>
              <a:off x="1813974" y="2971800"/>
              <a:ext cx="9002647" cy="2267129"/>
              <a:chOff x="1813974" y="2971800"/>
              <a:chExt cx="9002647" cy="2267129"/>
            </a:xfrm>
          </p:grpSpPr>
          <p:sp>
            <p:nvSpPr>
              <p:cNvPr id="13" name="TextBox 12"/>
              <p:cNvSpPr txBox="1"/>
              <p:nvPr/>
            </p:nvSpPr>
            <p:spPr>
              <a:xfrm>
                <a:off x="1813974" y="4038600"/>
                <a:ext cx="8976263" cy="1200329"/>
              </a:xfrm>
              <a:prstGeom prst="rect">
                <a:avLst/>
              </a:prstGeom>
              <a:noFill/>
            </p:spPr>
            <p:txBody>
              <a:bodyPr wrap="square" rtlCol="0">
                <a:spAutoFit/>
              </a:bodyPr>
              <a:lstStyle/>
              <a:p>
                <a:pPr algn="r"/>
                <a:r>
                  <a:rPr lang="en-US" sz="7200" b="1" dirty="0" smtClean="0">
                    <a:latin typeface="Lato Black" charset="0"/>
                    <a:ea typeface="Lato Black" charset="0"/>
                    <a:cs typeface="Lato Black" charset="0"/>
                  </a:rPr>
                  <a:t>COLLECTIONs</a:t>
                </a:r>
                <a:endParaRPr lang="en-US" sz="7200" b="1" dirty="0">
                  <a:latin typeface="Lato Black" charset="0"/>
                  <a:ea typeface="Lato Black" charset="0"/>
                  <a:cs typeface="Lato Black" charset="0"/>
                </a:endParaRPr>
              </a:p>
            </p:txBody>
          </p:sp>
          <p:sp>
            <p:nvSpPr>
              <p:cNvPr id="17" name="TextBox 16"/>
              <p:cNvSpPr txBox="1"/>
              <p:nvPr/>
            </p:nvSpPr>
            <p:spPr>
              <a:xfrm>
                <a:off x="1840358" y="2971800"/>
                <a:ext cx="8976263" cy="1200329"/>
              </a:xfrm>
              <a:prstGeom prst="rect">
                <a:avLst/>
              </a:prstGeom>
              <a:noFill/>
            </p:spPr>
            <p:txBody>
              <a:bodyPr wrap="square" rtlCol="0">
                <a:spAutoFit/>
              </a:bodyPr>
              <a:lstStyle/>
              <a:p>
                <a:pPr algn="r"/>
                <a:r>
                  <a:rPr lang="en-US" sz="7200" b="1" dirty="0" smtClean="0">
                    <a:latin typeface="Lato Black" charset="0"/>
                    <a:ea typeface="Lato Black" charset="0"/>
                    <a:cs typeface="Lato Black" charset="0"/>
                  </a:rPr>
                  <a:t>SHOPPING</a:t>
                </a:r>
                <a:endParaRPr lang="en-US" sz="7200" b="1" dirty="0">
                  <a:latin typeface="Lato Black" charset="0"/>
                  <a:ea typeface="Lato Black" charset="0"/>
                  <a:cs typeface="Lato Black" charset="0"/>
                </a:endParaRPr>
              </a:p>
            </p:txBody>
          </p:sp>
        </p:grpSp>
        <p:sp>
          <p:nvSpPr>
            <p:cNvPr id="19" name="TextBox 18"/>
            <p:cNvSpPr txBox="1"/>
            <p:nvPr/>
          </p:nvSpPr>
          <p:spPr>
            <a:xfrm>
              <a:off x="1722437" y="5124271"/>
              <a:ext cx="8976263" cy="1200329"/>
            </a:xfrm>
            <a:prstGeom prst="rect">
              <a:avLst/>
            </a:prstGeom>
            <a:noFill/>
          </p:spPr>
          <p:txBody>
            <a:bodyPr wrap="square" rtlCol="0">
              <a:spAutoFit/>
            </a:bodyPr>
            <a:lstStyle/>
            <a:p>
              <a:pPr algn="r"/>
              <a:r>
                <a:rPr lang="en-US" sz="7200" b="1" dirty="0" smtClean="0">
                  <a:latin typeface="Lato Black" charset="0"/>
                  <a:ea typeface="Lato Black" charset="0"/>
                  <a:cs typeface="Lato Black" charset="0"/>
                </a:rPr>
                <a:t>WINNER</a:t>
              </a:r>
              <a:endParaRPr lang="en-US" sz="7200" b="1" dirty="0">
                <a:latin typeface="Lato Black" charset="0"/>
                <a:ea typeface="Lato Black" charset="0"/>
                <a:cs typeface="Lato Black" charset="0"/>
              </a:endParaRPr>
            </a:p>
          </p:txBody>
        </p:sp>
      </p:grpSp>
      <p:grpSp>
        <p:nvGrpSpPr>
          <p:cNvPr id="21" name="PA_库_กลุ่ม 20"/>
          <p:cNvGrpSpPr/>
          <p:nvPr>
            <p:custDataLst>
              <p:tags r:id="rId2"/>
            </p:custDataLst>
          </p:nvPr>
        </p:nvGrpSpPr>
        <p:grpSpPr>
          <a:xfrm flipV="1">
            <a:off x="1766455" y="2650892"/>
            <a:ext cx="1980532" cy="3826108"/>
            <a:chOff x="15886049" y="1316374"/>
            <a:chExt cx="2227129" cy="3885119"/>
          </a:xfrm>
        </p:grpSpPr>
        <p:grpSp>
          <p:nvGrpSpPr>
            <p:cNvPr id="22" name="กลุ่ม 21"/>
            <p:cNvGrpSpPr/>
            <p:nvPr/>
          </p:nvGrpSpPr>
          <p:grpSpPr>
            <a:xfrm>
              <a:off x="15886049" y="2066917"/>
              <a:ext cx="2227129" cy="3134576"/>
              <a:chOff x="20487868" y="6875047"/>
              <a:chExt cx="2227129" cy="3134576"/>
            </a:xfrm>
          </p:grpSpPr>
          <p:sp>
            <p:nvSpPr>
              <p:cNvPr id="24" name="สามเหลี่ยมหน้าจั่ว 23"/>
              <p:cNvSpPr/>
              <p:nvPr/>
            </p:nvSpPr>
            <p:spPr>
              <a:xfrm flipV="1">
                <a:off x="20487868" y="8210748"/>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5" name="สามเหลี่ยมหน้าจั่ว 24"/>
              <p:cNvSpPr/>
              <p:nvPr/>
            </p:nvSpPr>
            <p:spPr>
              <a:xfrm flipV="1">
                <a:off x="21644060" y="9422037"/>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6" name="สามเหลี่ยมหน้าจั่ว 25"/>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23" name="สามเหลี่ยมหน้าจั่ว 22"/>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grpSp>
        <p:nvGrpSpPr>
          <p:cNvPr id="27" name="PA_库_กลุ่ม 26"/>
          <p:cNvGrpSpPr/>
          <p:nvPr>
            <p:custDataLst>
              <p:tags r:id="rId3"/>
            </p:custDataLst>
          </p:nvPr>
        </p:nvGrpSpPr>
        <p:grpSpPr>
          <a:xfrm>
            <a:off x="3123080" y="7921978"/>
            <a:ext cx="7620000" cy="3355622"/>
            <a:chOff x="14295437" y="2209800"/>
            <a:chExt cx="7620000" cy="3355622"/>
          </a:xfrm>
        </p:grpSpPr>
        <p:sp>
          <p:nvSpPr>
            <p:cNvPr id="28" name="Rectangle 5"/>
            <p:cNvSpPr/>
            <p:nvPr/>
          </p:nvSpPr>
          <p:spPr>
            <a:xfrm>
              <a:off x="14295437" y="2209800"/>
              <a:ext cx="7620000" cy="3355622"/>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29" name="กลุ่ม 28"/>
            <p:cNvGrpSpPr/>
            <p:nvPr/>
          </p:nvGrpSpPr>
          <p:grpSpPr>
            <a:xfrm>
              <a:off x="14981237" y="2664178"/>
              <a:ext cx="5943600" cy="2454272"/>
              <a:chOff x="16009604" y="7510793"/>
              <a:chExt cx="5943600" cy="2454272"/>
            </a:xfrm>
          </p:grpSpPr>
          <p:sp>
            <p:nvSpPr>
              <p:cNvPr id="30" name="Title 20"/>
              <p:cNvSpPr txBox="1">
                <a:spLocks/>
              </p:cNvSpPr>
              <p:nvPr/>
            </p:nvSpPr>
            <p:spPr bwMode="auto">
              <a:xfrm>
                <a:off x="16009604" y="8278437"/>
                <a:ext cx="5943600" cy="1686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31" name="TextBox 30"/>
              <p:cNvSpPr txBox="1"/>
              <p:nvPr/>
            </p:nvSpPr>
            <p:spPr>
              <a:xfrm>
                <a:off x="16169179" y="75107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pic>
        <p:nvPicPr>
          <p:cNvPr id="4" name="图片占位符 3"/>
          <p:cNvPicPr>
            <a:picLocks noGrp="1" noChangeAspect="1"/>
          </p:cNvPicPr>
          <p:nvPr>
            <p:ph type="pic" sz="quarter" idx="22"/>
          </p:nvPr>
        </p:nvPicPr>
        <p:blipFill>
          <a:blip r:embed="rId6">
            <a:extLst>
              <a:ext uri="{28A0092B-C50C-407E-A947-70E740481C1C}">
                <a14:useLocalDpi xmlns:a14="http://schemas.microsoft.com/office/drawing/2010/main" val="0"/>
              </a:ext>
            </a:extLst>
          </a:blip>
          <a:srcRect l="41175" r="41175"/>
          <a:stretch>
            <a:fillRect/>
          </a:stretch>
        </p:blipFill>
        <p:spPr/>
      </p:pic>
      <p:pic>
        <p:nvPicPr>
          <p:cNvPr id="5" name="图片占位符 4"/>
          <p:cNvPicPr>
            <a:picLocks noGrp="1" noChangeAspect="1"/>
          </p:cNvPicPr>
          <p:nvPr>
            <p:ph type="pic" sz="quarter" idx="23"/>
          </p:nvPr>
        </p:nvPicPr>
        <p:blipFill>
          <a:blip r:embed="rId7">
            <a:extLst>
              <a:ext uri="{28A0092B-C50C-407E-A947-70E740481C1C}">
                <a14:useLocalDpi xmlns:a14="http://schemas.microsoft.com/office/drawing/2010/main" val="0"/>
              </a:ext>
            </a:extLst>
          </a:blip>
          <a:srcRect l="41175" r="41175"/>
          <a:stretch>
            <a:fillRect/>
          </a:stretch>
        </p:blipFill>
        <p:spPr/>
      </p:pic>
    </p:spTree>
    <p:extLst>
      <p:ext uri="{BB962C8B-B14F-4D97-AF65-F5344CB8AC3E}">
        <p14:creationId xmlns:p14="http://schemas.microsoft.com/office/powerpoint/2010/main" val="249544642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500" fill="hold"/>
                                        <p:tgtEl>
                                          <p:spTgt spid="20"/>
                                        </p:tgtEl>
                                        <p:attrNameLst>
                                          <p:attrName>ppt_x</p:attrName>
                                        </p:attrNameLst>
                                      </p:cBhvr>
                                      <p:tavLst>
                                        <p:tav tm="0">
                                          <p:val>
                                            <p:strVal val="0-#ppt_w/2"/>
                                          </p:val>
                                        </p:tav>
                                        <p:tav tm="100000">
                                          <p:val>
                                            <p:strVal val="#ppt_x"/>
                                          </p:val>
                                        </p:tav>
                                      </p:tavLst>
                                    </p:anim>
                                    <p:anim calcmode="lin" valueType="num">
                                      <p:cBhvr additive="base">
                                        <p:cTn id="8" dur="1500" fill="hold"/>
                                        <p:tgtEl>
                                          <p:spTgt spid="20"/>
                                        </p:tgtEl>
                                        <p:attrNameLst>
                                          <p:attrName>ppt_y</p:attrName>
                                        </p:attrNameLst>
                                      </p:cBhvr>
                                      <p:tavLst>
                                        <p:tav tm="0">
                                          <p:val>
                                            <p:strVal val="#ppt_y"/>
                                          </p:val>
                                        </p:tav>
                                        <p:tav tm="100000">
                                          <p:val>
                                            <p:strVal val="#ppt_y"/>
                                          </p:val>
                                        </p:tav>
                                      </p:tavLst>
                                    </p:anim>
                                    <p:set>
                                      <p:cBhvr>
                                        <p:cTn id="9" dur="1" fill="hold">
                                          <p:stCondLst>
                                            <p:cond delay="0"/>
                                          </p:stCondLst>
                                        </p:cTn>
                                        <p:tgtEl>
                                          <p:spTgt spid="20"/>
                                        </p:tgtEl>
                                        <p:attrNameLst>
                                          <p:attrName>style.visibility</p:attrName>
                                        </p:attrNameLst>
                                      </p:cBhvr>
                                      <p:to>
                                        <p:strVal val="visible"/>
                                      </p:to>
                                    </p:set>
                                    <p:anim to="" calcmode="lin" valueType="num">
                                      <p:cBhvr>
                                        <p:cTn id="10" dur="1500" fill="hold">
                                          <p:stCondLst>
                                            <p:cond delay="0"/>
                                          </p:stCondLst>
                                        </p:cTn>
                                        <p:tgtEl>
                                          <p:spTgt spid="20"/>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20"/>
                                        </p:tgtEl>
                                        <p:attrNameLst>
                                          <p:attrName>ppt_h</p:attrName>
                                        </p:attrNameLst>
                                      </p:cBhvr>
                                      <p:tavLst>
                                        <p:tav tm="0">
                                          <p:val>
                                            <p:strVal val="0"/>
                                          </p:val>
                                        </p:tav>
                                        <p:tav tm="100000">
                                          <p:val>
                                            <p:strVal val="#ppt_h"/>
                                          </p:val>
                                        </p:tav>
                                      </p:tavLst>
                                    </p:anim>
                                    <p:animEffect filter="fade">
                                      <p:cBhvr>
                                        <p:cTn id="12" dur="1500">
                                          <p:stCondLst>
                                            <p:cond delay="0"/>
                                          </p:stCondLst>
                                        </p:cTn>
                                        <p:tgtEl>
                                          <p:spTgt spid="20"/>
                                        </p:tgtEl>
                                      </p:cBhvr>
                                    </p:animEffect>
                                  </p:childTnLst>
                                </p:cTn>
                              </p:par>
                              <p:par>
                                <p:cTn id="13" presetID="2" presetClass="entr" presetSubtype="8" decel="100000" fill="hold" nodeType="withEffect">
                                  <p:stCondLst>
                                    <p:cond delay="25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500" fill="hold"/>
                                        <p:tgtEl>
                                          <p:spTgt spid="21"/>
                                        </p:tgtEl>
                                        <p:attrNameLst>
                                          <p:attrName>ppt_x</p:attrName>
                                        </p:attrNameLst>
                                      </p:cBhvr>
                                      <p:tavLst>
                                        <p:tav tm="0">
                                          <p:val>
                                            <p:strVal val="0-#ppt_w/2"/>
                                          </p:val>
                                        </p:tav>
                                        <p:tav tm="100000">
                                          <p:val>
                                            <p:strVal val="#ppt_x"/>
                                          </p:val>
                                        </p:tav>
                                      </p:tavLst>
                                    </p:anim>
                                    <p:anim calcmode="lin" valueType="num">
                                      <p:cBhvr additive="base">
                                        <p:cTn id="16" dur="1500" fill="hold"/>
                                        <p:tgtEl>
                                          <p:spTgt spid="21"/>
                                        </p:tgtEl>
                                        <p:attrNameLst>
                                          <p:attrName>ppt_y</p:attrName>
                                        </p:attrNameLst>
                                      </p:cBhvr>
                                      <p:tavLst>
                                        <p:tav tm="0">
                                          <p:val>
                                            <p:strVal val="#ppt_y"/>
                                          </p:val>
                                        </p:tav>
                                        <p:tav tm="100000">
                                          <p:val>
                                            <p:strVal val="#ppt_y"/>
                                          </p:val>
                                        </p:tav>
                                      </p:tavLst>
                                    </p:anim>
                                    <p:set>
                                      <p:cBhvr>
                                        <p:cTn id="17" dur="1" fill="hold">
                                          <p:stCondLst>
                                            <p:cond delay="0"/>
                                          </p:stCondLst>
                                        </p:cTn>
                                        <p:tgtEl>
                                          <p:spTgt spid="21"/>
                                        </p:tgtEl>
                                        <p:attrNameLst>
                                          <p:attrName>style.visibility</p:attrName>
                                        </p:attrNameLst>
                                      </p:cBhvr>
                                      <p:to>
                                        <p:strVal val="visible"/>
                                      </p:to>
                                    </p:set>
                                    <p:anim to="" calcmode="lin" valueType="num">
                                      <p:cBhvr>
                                        <p:cTn id="18" dur="1500" fill="hold">
                                          <p:stCondLst>
                                            <p:cond delay="0"/>
                                          </p:stCondLst>
                                        </p:cTn>
                                        <p:tgtEl>
                                          <p:spTgt spid="21"/>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21"/>
                                        </p:tgtEl>
                                        <p:attrNameLst>
                                          <p:attrName>ppt_h</p:attrName>
                                        </p:attrNameLst>
                                      </p:cBhvr>
                                      <p:tavLst>
                                        <p:tav tm="0">
                                          <p:val>
                                            <p:strVal val="0"/>
                                          </p:val>
                                        </p:tav>
                                        <p:tav tm="100000">
                                          <p:val>
                                            <p:strVal val="#ppt_h"/>
                                          </p:val>
                                        </p:tav>
                                      </p:tavLst>
                                    </p:anim>
                                    <p:animEffect filter="fade">
                                      <p:cBhvr>
                                        <p:cTn id="20" dur="1500">
                                          <p:stCondLst>
                                            <p:cond delay="0"/>
                                          </p:stCondLst>
                                        </p:cTn>
                                        <p:tgtEl>
                                          <p:spTgt spid="21"/>
                                        </p:tgtEl>
                                      </p:cBhvr>
                                    </p:animEffect>
                                  </p:childTnLst>
                                </p:cTn>
                              </p:par>
                              <p:par>
                                <p:cTn id="21" presetID="2" presetClass="entr" presetSubtype="8" decel="100000" fill="hold" nodeType="withEffect">
                                  <p:stCondLst>
                                    <p:cond delay="25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1500" fill="hold"/>
                                        <p:tgtEl>
                                          <p:spTgt spid="27"/>
                                        </p:tgtEl>
                                        <p:attrNameLst>
                                          <p:attrName>ppt_x</p:attrName>
                                        </p:attrNameLst>
                                      </p:cBhvr>
                                      <p:tavLst>
                                        <p:tav tm="0">
                                          <p:val>
                                            <p:strVal val="0-#ppt_w/2"/>
                                          </p:val>
                                        </p:tav>
                                        <p:tav tm="100000">
                                          <p:val>
                                            <p:strVal val="#ppt_x"/>
                                          </p:val>
                                        </p:tav>
                                      </p:tavLst>
                                    </p:anim>
                                    <p:anim calcmode="lin" valueType="num">
                                      <p:cBhvr additive="base">
                                        <p:cTn id="24" dur="1500" fill="hold"/>
                                        <p:tgtEl>
                                          <p:spTgt spid="27"/>
                                        </p:tgtEl>
                                        <p:attrNameLst>
                                          <p:attrName>ppt_y</p:attrName>
                                        </p:attrNameLst>
                                      </p:cBhvr>
                                      <p:tavLst>
                                        <p:tav tm="0">
                                          <p:val>
                                            <p:strVal val="#ppt_y"/>
                                          </p:val>
                                        </p:tav>
                                        <p:tav tm="100000">
                                          <p:val>
                                            <p:strVal val="#ppt_y"/>
                                          </p:val>
                                        </p:tav>
                                      </p:tavLst>
                                    </p:anim>
                                    <p:set>
                                      <p:cBhvr>
                                        <p:cTn id="25" dur="1" fill="hold">
                                          <p:stCondLst>
                                            <p:cond delay="0"/>
                                          </p:stCondLst>
                                        </p:cTn>
                                        <p:tgtEl>
                                          <p:spTgt spid="27"/>
                                        </p:tgtEl>
                                        <p:attrNameLst>
                                          <p:attrName>style.visibility</p:attrName>
                                        </p:attrNameLst>
                                      </p:cBhvr>
                                      <p:to>
                                        <p:strVal val="visible"/>
                                      </p:to>
                                    </p:set>
                                    <p:anim to="" calcmode="lin" valueType="num">
                                      <p:cBhvr>
                                        <p:cTn id="26" dur="1500" fill="hold">
                                          <p:stCondLst>
                                            <p:cond delay="0"/>
                                          </p:stCondLst>
                                        </p:cTn>
                                        <p:tgtEl>
                                          <p:spTgt spid="27"/>
                                        </p:tgtEl>
                                        <p:attrNameLst>
                                          <p:attrName>ppt_w</p:attrName>
                                        </p:attrNameLst>
                                      </p:cBhvr>
                                      <p:tavLst>
                                        <p:tav tm="0">
                                          <p:val>
                                            <p:strVal val="0"/>
                                          </p:val>
                                        </p:tav>
                                        <p:tav tm="100000">
                                          <p:val>
                                            <p:strVal val="#ppt_w"/>
                                          </p:val>
                                        </p:tav>
                                      </p:tavLst>
                                    </p:anim>
                                    <p:anim to="" calcmode="lin" valueType="num">
                                      <p:cBhvr>
                                        <p:cTn id="27" dur="1500" fill="hold">
                                          <p:stCondLst>
                                            <p:cond delay="0"/>
                                          </p:stCondLst>
                                        </p:cTn>
                                        <p:tgtEl>
                                          <p:spTgt spid="27"/>
                                        </p:tgtEl>
                                        <p:attrNameLst>
                                          <p:attrName>ppt_h</p:attrName>
                                        </p:attrNameLst>
                                      </p:cBhvr>
                                      <p:tavLst>
                                        <p:tav tm="0">
                                          <p:val>
                                            <p:strVal val="0"/>
                                          </p:val>
                                        </p:tav>
                                        <p:tav tm="100000">
                                          <p:val>
                                            <p:strVal val="#ppt_h"/>
                                          </p:val>
                                        </p:tav>
                                      </p:tavLst>
                                    </p:anim>
                                    <p:animEffect filter="fade">
                                      <p:cBhvr>
                                        <p:cTn id="28" dur="1500">
                                          <p:stCondLst>
                                            <p:cond delay="0"/>
                                          </p:stCondLst>
                                        </p:cTn>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PA_库_กลุ่ม 6"/>
          <p:cNvGrpSpPr/>
          <p:nvPr>
            <p:custDataLst>
              <p:tags r:id="rId1"/>
            </p:custDataLst>
          </p:nvPr>
        </p:nvGrpSpPr>
        <p:grpSpPr>
          <a:xfrm>
            <a:off x="13685837" y="3962400"/>
            <a:ext cx="9094184" cy="3352800"/>
            <a:chOff x="1722437" y="2971800"/>
            <a:chExt cx="9094184" cy="3352800"/>
          </a:xfrm>
        </p:grpSpPr>
        <p:grpSp>
          <p:nvGrpSpPr>
            <p:cNvPr id="8" name="กลุ่ม 7"/>
            <p:cNvGrpSpPr/>
            <p:nvPr/>
          </p:nvGrpSpPr>
          <p:grpSpPr>
            <a:xfrm>
              <a:off x="1813974" y="2971800"/>
              <a:ext cx="9002647" cy="2267129"/>
              <a:chOff x="1813974" y="2971800"/>
              <a:chExt cx="9002647" cy="2267129"/>
            </a:xfrm>
          </p:grpSpPr>
          <p:sp>
            <p:nvSpPr>
              <p:cNvPr id="10" name="TextBox 9"/>
              <p:cNvSpPr txBox="1"/>
              <p:nvPr/>
            </p:nvSpPr>
            <p:spPr>
              <a:xfrm>
                <a:off x="1813974" y="4038600"/>
                <a:ext cx="8976263" cy="1200329"/>
              </a:xfrm>
              <a:prstGeom prst="rect">
                <a:avLst/>
              </a:prstGeom>
              <a:noFill/>
            </p:spPr>
            <p:txBody>
              <a:bodyPr wrap="square" rtlCol="0">
                <a:spAutoFit/>
              </a:bodyPr>
              <a:lstStyle/>
              <a:p>
                <a:pPr algn="r"/>
                <a:r>
                  <a:rPr lang="en-US" sz="7200" b="1" dirty="0" smtClean="0">
                    <a:latin typeface="Lato Black" charset="0"/>
                    <a:ea typeface="Lato Black" charset="0"/>
                    <a:cs typeface="Lato Black" charset="0"/>
                  </a:rPr>
                  <a:t>COLLECTIONs</a:t>
                </a:r>
                <a:endParaRPr lang="en-US" sz="7200" b="1" dirty="0">
                  <a:latin typeface="Lato Black" charset="0"/>
                  <a:ea typeface="Lato Black" charset="0"/>
                  <a:cs typeface="Lato Black" charset="0"/>
                </a:endParaRPr>
              </a:p>
            </p:txBody>
          </p:sp>
          <p:sp>
            <p:nvSpPr>
              <p:cNvPr id="11" name="TextBox 10"/>
              <p:cNvSpPr txBox="1"/>
              <p:nvPr/>
            </p:nvSpPr>
            <p:spPr>
              <a:xfrm>
                <a:off x="1840358" y="2971800"/>
                <a:ext cx="8976263" cy="1200329"/>
              </a:xfrm>
              <a:prstGeom prst="rect">
                <a:avLst/>
              </a:prstGeom>
              <a:noFill/>
            </p:spPr>
            <p:txBody>
              <a:bodyPr wrap="square" rtlCol="0">
                <a:spAutoFit/>
              </a:bodyPr>
              <a:lstStyle/>
              <a:p>
                <a:pPr algn="r"/>
                <a:r>
                  <a:rPr lang="en-US" sz="7200" b="1" dirty="0" smtClean="0">
                    <a:latin typeface="Lato Black" charset="0"/>
                    <a:ea typeface="Lato Black" charset="0"/>
                    <a:cs typeface="Lato Black" charset="0"/>
                  </a:rPr>
                  <a:t>HANDY</a:t>
                </a:r>
                <a:endParaRPr lang="en-US" sz="7200" b="1" dirty="0">
                  <a:latin typeface="Lato Black" charset="0"/>
                  <a:ea typeface="Lato Black" charset="0"/>
                  <a:cs typeface="Lato Black" charset="0"/>
                </a:endParaRPr>
              </a:p>
            </p:txBody>
          </p:sp>
        </p:grpSp>
        <p:sp>
          <p:nvSpPr>
            <p:cNvPr id="9" name="TextBox 8"/>
            <p:cNvSpPr txBox="1"/>
            <p:nvPr/>
          </p:nvSpPr>
          <p:spPr>
            <a:xfrm>
              <a:off x="1722437" y="5124271"/>
              <a:ext cx="8976263" cy="1200329"/>
            </a:xfrm>
            <a:prstGeom prst="rect">
              <a:avLst/>
            </a:prstGeom>
            <a:noFill/>
          </p:spPr>
          <p:txBody>
            <a:bodyPr wrap="square" rtlCol="0">
              <a:spAutoFit/>
            </a:bodyPr>
            <a:lstStyle/>
            <a:p>
              <a:pPr algn="r"/>
              <a:r>
                <a:rPr lang="en-US" sz="7200" b="1" dirty="0" smtClean="0">
                  <a:latin typeface="Lato Black" charset="0"/>
                  <a:ea typeface="Lato Black" charset="0"/>
                  <a:cs typeface="Lato Black" charset="0"/>
                </a:rPr>
                <a:t>WORKING</a:t>
              </a:r>
              <a:endParaRPr lang="en-US" sz="7200" b="1" dirty="0">
                <a:latin typeface="Lato Black" charset="0"/>
                <a:ea typeface="Lato Black" charset="0"/>
                <a:cs typeface="Lato Black" charset="0"/>
              </a:endParaRPr>
            </a:p>
          </p:txBody>
        </p:sp>
      </p:grpSp>
      <p:grpSp>
        <p:nvGrpSpPr>
          <p:cNvPr id="12" name="กลุ่ม 11"/>
          <p:cNvGrpSpPr/>
          <p:nvPr/>
        </p:nvGrpSpPr>
        <p:grpSpPr>
          <a:xfrm flipV="1">
            <a:off x="15340815" y="1608583"/>
            <a:ext cx="2764622" cy="2911708"/>
            <a:chOff x="15886049" y="1316374"/>
            <a:chExt cx="3108846" cy="2956616"/>
          </a:xfrm>
        </p:grpSpPr>
        <p:grpSp>
          <p:nvGrpSpPr>
            <p:cNvPr id="13" name="กลุ่ม 12"/>
            <p:cNvGrpSpPr/>
            <p:nvPr/>
          </p:nvGrpSpPr>
          <p:grpSpPr>
            <a:xfrm>
              <a:off x="15886049" y="2066917"/>
              <a:ext cx="3108846" cy="2206073"/>
              <a:chOff x="20487868" y="6875047"/>
              <a:chExt cx="3108846" cy="2206073"/>
            </a:xfrm>
          </p:grpSpPr>
          <p:sp>
            <p:nvSpPr>
              <p:cNvPr id="15" name="สามเหลี่ยมหน้าจั่ว 14"/>
              <p:cNvSpPr/>
              <p:nvPr/>
            </p:nvSpPr>
            <p:spPr>
              <a:xfrm flipV="1">
                <a:off x="20487868" y="8210748"/>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6" name="สามเหลี่ยมหน้าจั่ว 15"/>
              <p:cNvSpPr/>
              <p:nvPr/>
            </p:nvSpPr>
            <p:spPr>
              <a:xfrm flipV="1">
                <a:off x="22711769" y="815916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7" name="สามเหลี่ยมหน้าจั่ว 16"/>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14" name="สามเหลี่ยมหน้าจั่ว 13"/>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grpSp>
        <p:nvGrpSpPr>
          <p:cNvPr id="18" name="PA_库_กลุ่ม 17"/>
          <p:cNvGrpSpPr/>
          <p:nvPr>
            <p:custDataLst>
              <p:tags r:id="rId2"/>
            </p:custDataLst>
          </p:nvPr>
        </p:nvGrpSpPr>
        <p:grpSpPr>
          <a:xfrm>
            <a:off x="15057437" y="7848600"/>
            <a:ext cx="7620000" cy="3355622"/>
            <a:chOff x="14295437" y="2209800"/>
            <a:chExt cx="7620000" cy="3355622"/>
          </a:xfrm>
        </p:grpSpPr>
        <p:sp>
          <p:nvSpPr>
            <p:cNvPr id="19" name="Rectangle 5"/>
            <p:cNvSpPr/>
            <p:nvPr/>
          </p:nvSpPr>
          <p:spPr>
            <a:xfrm>
              <a:off x="14295437" y="2209800"/>
              <a:ext cx="7620000" cy="3355622"/>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20" name="กลุ่ม 19"/>
            <p:cNvGrpSpPr/>
            <p:nvPr/>
          </p:nvGrpSpPr>
          <p:grpSpPr>
            <a:xfrm>
              <a:off x="14981237" y="2664178"/>
              <a:ext cx="5943600" cy="2454272"/>
              <a:chOff x="16009604" y="7510793"/>
              <a:chExt cx="5943600" cy="2454272"/>
            </a:xfrm>
          </p:grpSpPr>
          <p:sp>
            <p:nvSpPr>
              <p:cNvPr id="21" name="Title 20"/>
              <p:cNvSpPr txBox="1">
                <a:spLocks/>
              </p:cNvSpPr>
              <p:nvPr/>
            </p:nvSpPr>
            <p:spPr bwMode="auto">
              <a:xfrm>
                <a:off x="16009604" y="8278437"/>
                <a:ext cx="5943600" cy="1686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22" name="TextBox 21"/>
              <p:cNvSpPr txBox="1"/>
              <p:nvPr/>
            </p:nvSpPr>
            <p:spPr>
              <a:xfrm>
                <a:off x="16169179" y="75107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pic>
        <p:nvPicPr>
          <p:cNvPr id="4" name="图片占位符 3"/>
          <p:cNvPicPr>
            <a:picLocks noGrp="1" noChangeAspect="1"/>
          </p:cNvPicPr>
          <p:nvPr>
            <p:ph type="pic" sz="quarter" idx="22"/>
          </p:nvPr>
        </p:nvPicPr>
        <p:blipFill>
          <a:blip r:embed="rId5">
            <a:extLst>
              <a:ext uri="{28A0092B-C50C-407E-A947-70E740481C1C}">
                <a14:useLocalDpi xmlns:a14="http://schemas.microsoft.com/office/drawing/2010/main" val="0"/>
              </a:ext>
            </a:extLst>
          </a:blip>
          <a:srcRect l="38391" r="38391"/>
          <a:stretch>
            <a:fillRect/>
          </a:stretch>
        </p:blipFill>
        <p:spPr/>
      </p:pic>
      <p:pic>
        <p:nvPicPr>
          <p:cNvPr id="5" name="图片占位符 4"/>
          <p:cNvPicPr>
            <a:picLocks noGrp="1" noChangeAspect="1"/>
          </p:cNvPicPr>
          <p:nvPr>
            <p:ph type="pic" sz="quarter" idx="23"/>
          </p:nvPr>
        </p:nvPicPr>
        <p:blipFill>
          <a:blip r:embed="rId6">
            <a:extLst>
              <a:ext uri="{28A0092B-C50C-407E-A947-70E740481C1C}">
                <a14:useLocalDpi xmlns:a14="http://schemas.microsoft.com/office/drawing/2010/main" val="0"/>
              </a:ext>
            </a:extLst>
          </a:blip>
          <a:srcRect l="38201" r="38201"/>
          <a:stretch>
            <a:fillRect/>
          </a:stretch>
        </p:blipFill>
        <p:spPr/>
      </p:pic>
    </p:spTree>
    <p:extLst>
      <p:ext uri="{BB962C8B-B14F-4D97-AF65-F5344CB8AC3E}">
        <p14:creationId xmlns:p14="http://schemas.microsoft.com/office/powerpoint/2010/main" val="249544642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25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1+#ppt_w/2"/>
                                          </p:val>
                                        </p:tav>
                                        <p:tav tm="100000">
                                          <p:val>
                                            <p:strVal val="#ppt_x"/>
                                          </p:val>
                                        </p:tav>
                                      </p:tavLst>
                                    </p:anim>
                                    <p:anim calcmode="lin" valueType="num">
                                      <p:cBhvr additive="base">
                                        <p:cTn id="8" dur="1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25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500" fill="hold"/>
                                        <p:tgtEl>
                                          <p:spTgt spid="18"/>
                                        </p:tgtEl>
                                        <p:attrNameLst>
                                          <p:attrName>ppt_x</p:attrName>
                                        </p:attrNameLst>
                                      </p:cBhvr>
                                      <p:tavLst>
                                        <p:tav tm="0">
                                          <p:val>
                                            <p:strVal val="1+#ppt_w/2"/>
                                          </p:val>
                                        </p:tav>
                                        <p:tav tm="100000">
                                          <p:val>
                                            <p:strVal val="#ppt_x"/>
                                          </p:val>
                                        </p:tav>
                                      </p:tavLst>
                                    </p:anim>
                                    <p:anim calcmode="lin" valueType="num">
                                      <p:cBhvr additive="base">
                                        <p:cTn id="12" dur="1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PA_库_กลุ่ม 8"/>
          <p:cNvGrpSpPr/>
          <p:nvPr>
            <p:custDataLst>
              <p:tags r:id="rId1"/>
            </p:custDataLst>
          </p:nvPr>
        </p:nvGrpSpPr>
        <p:grpSpPr>
          <a:xfrm>
            <a:off x="1428113" y="7543800"/>
            <a:ext cx="10886124" cy="4814399"/>
            <a:chOff x="10810024" y="7848600"/>
            <a:chExt cx="10886124" cy="4814399"/>
          </a:xfrm>
        </p:grpSpPr>
        <p:sp>
          <p:nvSpPr>
            <p:cNvPr id="10" name="TextBox 9"/>
            <p:cNvSpPr txBox="1"/>
            <p:nvPr/>
          </p:nvSpPr>
          <p:spPr>
            <a:xfrm>
              <a:off x="12334024" y="7848600"/>
              <a:ext cx="6487673" cy="1754326"/>
            </a:xfrm>
            <a:prstGeom prst="rect">
              <a:avLst/>
            </a:prstGeom>
            <a:noFill/>
          </p:spPr>
          <p:txBody>
            <a:bodyPr wrap="none" rtlCol="0">
              <a:spAutoFit/>
            </a:bodyPr>
            <a:lstStyle/>
            <a:p>
              <a:r>
                <a:rPr lang="en-US" sz="5400" b="1" dirty="0" smtClean="0">
                  <a:latin typeface="Lato Black" charset="0"/>
                  <a:ea typeface="Lato Black" charset="0"/>
                  <a:cs typeface="Lato Black" charset="0"/>
                </a:rPr>
                <a:t>PRESENTS</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sp>
          <p:nvSpPr>
            <p:cNvPr id="11" name="TextBox 10"/>
            <p:cNvSpPr txBox="1"/>
            <p:nvPr/>
          </p:nvSpPr>
          <p:spPr>
            <a:xfrm>
              <a:off x="12085637" y="10287000"/>
              <a:ext cx="9610511" cy="2375999"/>
            </a:xfrm>
            <a:prstGeom prst="rect">
              <a:avLst/>
            </a:prstGeom>
            <a:noFill/>
          </p:spPr>
          <p:txBody>
            <a:bodyPr wrap="square" lIns="219419" tIns="109710" rIns="219419" bIns="109710" rtlCol="0">
              <a:spAutoFit/>
            </a:bodyPr>
            <a:lstStyle/>
            <a:p>
              <a:pPr algn="just"/>
              <a:r>
                <a:rPr lang="en-US" sz="2800" dirty="0" err="1">
                  <a:solidFill>
                    <a:schemeClr val="tx1">
                      <a:lumMod val="50000"/>
                      <a:lumOff val="50000"/>
                    </a:schemeClr>
                  </a:solidFill>
                </a:rPr>
                <a:t>Lorem</a:t>
              </a:r>
              <a:r>
                <a:rPr lang="en-US" sz="2800" dirty="0">
                  <a:solidFill>
                    <a:schemeClr val="tx1">
                      <a:lumMod val="50000"/>
                      <a:lumOff val="50000"/>
                    </a:schemeClr>
                  </a:solidFill>
                </a:rPr>
                <a:t> </a:t>
              </a:r>
              <a:r>
                <a:rPr lang="en-US" sz="2800" dirty="0" err="1">
                  <a:solidFill>
                    <a:schemeClr val="tx1">
                      <a:lumMod val="50000"/>
                      <a:lumOff val="50000"/>
                    </a:schemeClr>
                  </a:solidFill>
                </a:rPr>
                <a:t>ipsum</a:t>
              </a:r>
              <a:r>
                <a:rPr lang="en-US" sz="2800" dirty="0">
                  <a:solidFill>
                    <a:schemeClr val="tx1">
                      <a:lumMod val="50000"/>
                      <a:lumOff val="50000"/>
                    </a:schemeClr>
                  </a:solidFill>
                </a:rPr>
                <a:t> dolor sit </a:t>
              </a:r>
              <a:r>
                <a:rPr lang="en-US" sz="2800" dirty="0" err="1">
                  <a:solidFill>
                    <a:schemeClr val="tx1">
                      <a:lumMod val="50000"/>
                      <a:lumOff val="50000"/>
                    </a:schemeClr>
                  </a:solidFill>
                </a:rPr>
                <a:t>amet</a:t>
              </a:r>
              <a:r>
                <a:rPr lang="en-US" sz="2800" dirty="0">
                  <a:solidFill>
                    <a:schemeClr val="tx1">
                      <a:lumMod val="50000"/>
                      <a:lumOff val="50000"/>
                    </a:schemeClr>
                  </a:solidFill>
                </a:rPr>
                <a:t>, </a:t>
              </a:r>
              <a:r>
                <a:rPr lang="en-US" sz="2800" dirty="0" err="1">
                  <a:solidFill>
                    <a:schemeClr val="tx1">
                      <a:lumMod val="50000"/>
                      <a:lumOff val="50000"/>
                    </a:schemeClr>
                  </a:solidFill>
                </a:rPr>
                <a:t>consectetuer</a:t>
              </a:r>
              <a:r>
                <a:rPr lang="en-US" sz="2800" dirty="0">
                  <a:solidFill>
                    <a:schemeClr val="tx1">
                      <a:lumMod val="50000"/>
                      <a:lumOff val="50000"/>
                    </a:schemeClr>
                  </a:solidFill>
                </a:rPr>
                <a:t> </a:t>
              </a:r>
              <a:r>
                <a:rPr lang="en-US" sz="2800" dirty="0" err="1">
                  <a:solidFill>
                    <a:schemeClr val="tx1">
                      <a:lumMod val="50000"/>
                      <a:lumOff val="50000"/>
                    </a:schemeClr>
                  </a:solidFill>
                </a:rPr>
                <a:t>adipiscing</a:t>
              </a:r>
              <a:r>
                <a:rPr lang="en-US" sz="2800" dirty="0">
                  <a:solidFill>
                    <a:schemeClr val="tx1">
                      <a:lumMod val="50000"/>
                      <a:lumOff val="50000"/>
                    </a:schemeClr>
                  </a:solidFill>
                </a:rPr>
                <a:t> </a:t>
              </a:r>
              <a:r>
                <a:rPr lang="en-US" sz="2800" dirty="0" err="1">
                  <a:solidFill>
                    <a:schemeClr val="tx1">
                      <a:lumMod val="50000"/>
                      <a:lumOff val="50000"/>
                    </a:schemeClr>
                  </a:solidFill>
                </a:rPr>
                <a:t>elit</a:t>
              </a:r>
              <a:r>
                <a:rPr lang="en-US" sz="2800" dirty="0">
                  <a:solidFill>
                    <a:schemeClr val="tx1">
                      <a:lumMod val="50000"/>
                      <a:lumOff val="50000"/>
                    </a:schemeClr>
                  </a:solidFill>
                </a:rPr>
                <a:t>. </a:t>
              </a:r>
              <a:r>
                <a:rPr lang="en-US" sz="2800" dirty="0" err="1">
                  <a:solidFill>
                    <a:schemeClr val="tx1">
                      <a:lumMod val="50000"/>
                      <a:lumOff val="50000"/>
                    </a:schemeClr>
                  </a:solidFill>
                </a:rPr>
                <a:t>Duis</a:t>
              </a:r>
              <a:r>
                <a:rPr lang="en-US" sz="2800" dirty="0">
                  <a:solidFill>
                    <a:schemeClr val="tx1">
                      <a:lumMod val="50000"/>
                      <a:lumOff val="50000"/>
                    </a:schemeClr>
                  </a:solidFill>
                </a:rPr>
                <a:t> ligula </a:t>
              </a:r>
              <a:r>
                <a:rPr lang="en-US" sz="2800" dirty="0" err="1">
                  <a:solidFill>
                    <a:schemeClr val="tx1">
                      <a:lumMod val="50000"/>
                      <a:lumOff val="50000"/>
                    </a:schemeClr>
                  </a:solidFill>
                </a:rPr>
                <a:t>lorem</a:t>
              </a:r>
              <a:r>
                <a:rPr lang="en-US" sz="2800" dirty="0">
                  <a:solidFill>
                    <a:schemeClr val="tx1">
                      <a:lumMod val="50000"/>
                      <a:lumOff val="50000"/>
                    </a:schemeClr>
                  </a:solidFill>
                </a:rPr>
                <a:t>, </a:t>
              </a:r>
              <a:r>
                <a:rPr lang="en-US" sz="2800" dirty="0" err="1">
                  <a:solidFill>
                    <a:schemeClr val="tx1">
                      <a:lumMod val="50000"/>
                      <a:lumOff val="50000"/>
                    </a:schemeClr>
                  </a:solidFill>
                </a:rPr>
                <a:t>consequat</a:t>
              </a:r>
              <a:r>
                <a:rPr lang="en-US" sz="2800" dirty="0">
                  <a:solidFill>
                    <a:schemeClr val="tx1">
                      <a:lumMod val="50000"/>
                      <a:lumOff val="50000"/>
                    </a:schemeClr>
                  </a:solidFill>
                </a:rPr>
                <a:t> </a:t>
              </a:r>
              <a:r>
                <a:rPr lang="en-US" sz="2800" dirty="0" err="1">
                  <a:solidFill>
                    <a:schemeClr val="tx1">
                      <a:lumMod val="50000"/>
                      <a:lumOff val="50000"/>
                    </a:schemeClr>
                  </a:solidFill>
                </a:rPr>
                <a:t>eget</a:t>
              </a:r>
              <a:r>
                <a:rPr lang="en-US" sz="2800" dirty="0">
                  <a:solidFill>
                    <a:schemeClr val="tx1">
                      <a:lumMod val="50000"/>
                      <a:lumOff val="50000"/>
                    </a:schemeClr>
                  </a:solidFill>
                </a:rPr>
                <a:t>, </a:t>
              </a:r>
              <a:r>
                <a:rPr lang="en-US" sz="2800" dirty="0" err="1">
                  <a:solidFill>
                    <a:schemeClr val="tx1">
                      <a:lumMod val="50000"/>
                      <a:lumOff val="50000"/>
                    </a:schemeClr>
                  </a:solidFill>
                </a:rPr>
                <a:t>tristique</a:t>
              </a:r>
              <a:r>
                <a:rPr lang="en-US" sz="2800" dirty="0">
                  <a:solidFill>
                    <a:schemeClr val="tx1">
                      <a:lumMod val="50000"/>
                      <a:lumOff val="50000"/>
                    </a:schemeClr>
                  </a:solidFill>
                </a:rPr>
                <a:t> </a:t>
              </a:r>
              <a:r>
                <a:rPr lang="en-US" sz="2800" dirty="0" err="1">
                  <a:solidFill>
                    <a:schemeClr val="tx1">
                      <a:lumMod val="50000"/>
                      <a:lumOff val="50000"/>
                    </a:schemeClr>
                  </a:solidFill>
                </a:rPr>
                <a:t>nec</a:t>
              </a:r>
              <a:r>
                <a:rPr lang="en-US" sz="2800" dirty="0">
                  <a:solidFill>
                    <a:schemeClr val="tx1">
                      <a:lumMod val="50000"/>
                      <a:lumOff val="50000"/>
                    </a:schemeClr>
                  </a:solidFill>
                </a:rPr>
                <a:t>, </a:t>
              </a:r>
              <a:r>
                <a:rPr lang="en-US" sz="2800" dirty="0" err="1">
                  <a:solidFill>
                    <a:schemeClr val="tx1">
                      <a:lumMod val="50000"/>
                      <a:lumOff val="50000"/>
                    </a:schemeClr>
                  </a:solidFill>
                </a:rPr>
                <a:t>auctor</a:t>
              </a:r>
              <a:r>
                <a:rPr lang="en-US" sz="2800" dirty="0">
                  <a:solidFill>
                    <a:schemeClr val="tx1">
                      <a:lumMod val="50000"/>
                      <a:lumOff val="50000"/>
                    </a:schemeClr>
                  </a:solidFill>
                </a:rPr>
                <a:t> </a:t>
              </a:r>
              <a:r>
                <a:rPr lang="en-US" sz="2800" dirty="0" err="1">
                  <a:solidFill>
                    <a:schemeClr val="tx1">
                      <a:lumMod val="50000"/>
                      <a:lumOff val="50000"/>
                    </a:schemeClr>
                  </a:solidFill>
                </a:rPr>
                <a:t>quis</a:t>
              </a:r>
              <a:r>
                <a:rPr lang="en-US" sz="2800" dirty="0">
                  <a:solidFill>
                    <a:schemeClr val="tx1">
                      <a:lumMod val="50000"/>
                      <a:lumOff val="50000"/>
                    </a:schemeClr>
                  </a:solidFill>
                </a:rPr>
                <a:t>, </a:t>
              </a:r>
              <a:r>
                <a:rPr lang="en-US" sz="2800" dirty="0" err="1">
                  <a:solidFill>
                    <a:schemeClr val="tx1">
                      <a:lumMod val="50000"/>
                      <a:lumOff val="50000"/>
                    </a:schemeClr>
                  </a:solidFill>
                </a:rPr>
                <a:t>purus</a:t>
              </a:r>
              <a:r>
                <a:rPr lang="en-US" sz="2800" dirty="0">
                  <a:solidFill>
                    <a:schemeClr val="tx1">
                      <a:lumMod val="50000"/>
                      <a:lumOff val="50000"/>
                    </a:schemeClr>
                  </a:solidFill>
                </a:rPr>
                <a:t>. </a:t>
              </a:r>
              <a:r>
                <a:rPr lang="en-US" sz="2800" dirty="0" err="1">
                  <a:solidFill>
                    <a:schemeClr val="tx1">
                      <a:lumMod val="50000"/>
                      <a:lumOff val="50000"/>
                    </a:schemeClr>
                  </a:solidFill>
                </a:rPr>
                <a:t>Vivamus</a:t>
              </a:r>
              <a:r>
                <a:rPr lang="en-US" sz="2800" dirty="0">
                  <a:solidFill>
                    <a:schemeClr val="tx1">
                      <a:lumMod val="50000"/>
                      <a:lumOff val="50000"/>
                    </a:schemeClr>
                  </a:solidFill>
                </a:rPr>
                <a:t> </a:t>
              </a:r>
              <a:r>
                <a:rPr lang="en-US" sz="2800" dirty="0" err="1">
                  <a:solidFill>
                    <a:schemeClr val="tx1">
                      <a:lumMod val="50000"/>
                      <a:lumOff val="50000"/>
                    </a:schemeClr>
                  </a:solidFill>
                </a:rPr>
                <a:t>ut</a:t>
              </a:r>
              <a:r>
                <a:rPr lang="en-US" sz="2800" dirty="0">
                  <a:solidFill>
                    <a:schemeClr val="tx1">
                      <a:lumMod val="50000"/>
                      <a:lumOff val="50000"/>
                    </a:schemeClr>
                  </a:solidFill>
                </a:rPr>
                <a:t> sem. </a:t>
              </a:r>
              <a:r>
                <a:rPr lang="en-US" sz="2800" dirty="0" err="1">
                  <a:solidFill>
                    <a:schemeClr val="tx1">
                      <a:lumMod val="50000"/>
                      <a:lumOff val="50000"/>
                    </a:schemeClr>
                  </a:solidFill>
                </a:rPr>
                <a:t>Fusce</a:t>
              </a:r>
              <a:r>
                <a:rPr lang="en-US" sz="2800" dirty="0">
                  <a:solidFill>
                    <a:schemeClr val="tx1">
                      <a:lumMod val="50000"/>
                      <a:lumOff val="50000"/>
                    </a:schemeClr>
                  </a:solidFill>
                </a:rPr>
                <a:t> </a:t>
              </a:r>
              <a:r>
                <a:rPr lang="en-US" sz="2800" dirty="0" err="1">
                  <a:solidFill>
                    <a:schemeClr val="tx1">
                      <a:lumMod val="50000"/>
                      <a:lumOff val="50000"/>
                    </a:schemeClr>
                  </a:solidFill>
                </a:rPr>
                <a:t>aliquam</a:t>
              </a:r>
              <a:r>
                <a:rPr lang="en-US" sz="2800" dirty="0">
                  <a:solidFill>
                    <a:schemeClr val="tx1">
                      <a:lumMod val="50000"/>
                      <a:lumOff val="50000"/>
                    </a:schemeClr>
                  </a:solidFill>
                </a:rPr>
                <a:t> </a:t>
              </a:r>
              <a:r>
                <a:rPr lang="en-US" sz="2800" dirty="0" err="1">
                  <a:solidFill>
                    <a:schemeClr val="tx1">
                      <a:lumMod val="50000"/>
                      <a:lumOff val="50000"/>
                    </a:schemeClr>
                  </a:solidFill>
                </a:rPr>
                <a:t>nunc</a:t>
              </a:r>
              <a:r>
                <a:rPr lang="en-US" sz="2800" dirty="0">
                  <a:solidFill>
                    <a:schemeClr val="tx1">
                      <a:lumMod val="50000"/>
                      <a:lumOff val="50000"/>
                    </a:schemeClr>
                  </a:solidFill>
                </a:rPr>
                <a:t> vitae </a:t>
              </a:r>
              <a:r>
                <a:rPr lang="en-US" sz="2800" dirty="0" err="1">
                  <a:solidFill>
                    <a:schemeClr val="tx1">
                      <a:lumMod val="50000"/>
                      <a:lumOff val="50000"/>
                    </a:schemeClr>
                  </a:solidFill>
                </a:rPr>
                <a:t>purus</a:t>
              </a:r>
              <a:r>
                <a:rPr lang="en-US" sz="2800" dirty="0">
                  <a:solidFill>
                    <a:schemeClr val="tx1">
                      <a:lumMod val="50000"/>
                      <a:lumOff val="50000"/>
                    </a:schemeClr>
                  </a:solidFill>
                </a:rPr>
                <a:t>. </a:t>
              </a:r>
              <a:r>
                <a:rPr lang="en-US" sz="2800" dirty="0" err="1">
                  <a:solidFill>
                    <a:schemeClr val="tx1">
                      <a:lumMod val="50000"/>
                      <a:lumOff val="50000"/>
                    </a:schemeClr>
                  </a:solidFill>
                </a:rPr>
                <a:t>Aenean</a:t>
              </a:r>
              <a:r>
                <a:rPr lang="en-US" sz="2800" dirty="0">
                  <a:solidFill>
                    <a:schemeClr val="tx1">
                      <a:lumMod val="50000"/>
                      <a:lumOff val="50000"/>
                    </a:schemeClr>
                  </a:solidFill>
                </a:rPr>
                <a:t> </a:t>
              </a:r>
              <a:r>
                <a:rPr lang="en-US" sz="2800" dirty="0" err="1">
                  <a:solidFill>
                    <a:schemeClr val="tx1">
                      <a:lumMod val="50000"/>
                      <a:lumOff val="50000"/>
                    </a:schemeClr>
                  </a:solidFill>
                </a:rPr>
                <a:t>viverra</a:t>
              </a:r>
              <a:r>
                <a:rPr lang="en-US" sz="2800" dirty="0">
                  <a:solidFill>
                    <a:schemeClr val="tx1">
                      <a:lumMod val="50000"/>
                      <a:lumOff val="50000"/>
                    </a:schemeClr>
                  </a:solidFill>
                </a:rPr>
                <a:t> </a:t>
              </a:r>
              <a:r>
                <a:rPr lang="en-US" sz="2800" dirty="0" err="1">
                  <a:solidFill>
                    <a:schemeClr val="tx1">
                      <a:lumMod val="50000"/>
                      <a:lumOff val="50000"/>
                    </a:schemeClr>
                  </a:solidFill>
                </a:rPr>
                <a:t>malesuada</a:t>
              </a:r>
              <a:r>
                <a:rPr lang="en-US" sz="2800" dirty="0">
                  <a:solidFill>
                    <a:schemeClr val="tx1">
                      <a:lumMod val="50000"/>
                      <a:lumOff val="50000"/>
                    </a:schemeClr>
                  </a:solidFill>
                </a:rPr>
                <a:t> </a:t>
              </a:r>
              <a:r>
                <a:rPr lang="en-US" sz="2800" dirty="0" err="1">
                  <a:solidFill>
                    <a:schemeClr val="tx1">
                      <a:lumMod val="50000"/>
                      <a:lumOff val="50000"/>
                    </a:schemeClr>
                  </a:solidFill>
                </a:rPr>
                <a:t>libero</a:t>
              </a:r>
              <a:r>
                <a:rPr lang="en-US" sz="2800" dirty="0">
                  <a:solidFill>
                    <a:schemeClr val="tx1">
                      <a:lumMod val="50000"/>
                      <a:lumOff val="50000"/>
                    </a:schemeClr>
                  </a:solidFill>
                </a:rPr>
                <a:t>. </a:t>
              </a:r>
              <a:r>
                <a:rPr lang="en-US" sz="2800" dirty="0" err="1">
                  <a:solidFill>
                    <a:schemeClr val="tx1">
                      <a:lumMod val="50000"/>
                      <a:lumOff val="50000"/>
                    </a:schemeClr>
                  </a:solidFill>
                </a:rPr>
                <a:t>Fusce</a:t>
              </a:r>
              <a:r>
                <a:rPr lang="en-US" sz="2800" dirty="0">
                  <a:solidFill>
                    <a:schemeClr val="tx1">
                      <a:lumMod val="50000"/>
                      <a:lumOff val="50000"/>
                    </a:schemeClr>
                  </a:solidFill>
                </a:rPr>
                <a:t> ac quam. </a:t>
              </a:r>
              <a:r>
                <a:rPr lang="en-US" sz="2800" dirty="0" err="1">
                  <a:solidFill>
                    <a:schemeClr val="tx1">
                      <a:lumMod val="50000"/>
                      <a:lumOff val="50000"/>
                    </a:schemeClr>
                  </a:solidFill>
                </a:rPr>
                <a:t>Donec</a:t>
              </a:r>
              <a:r>
                <a:rPr lang="en-US" sz="2800" dirty="0">
                  <a:solidFill>
                    <a:schemeClr val="tx1">
                      <a:lumMod val="50000"/>
                      <a:lumOff val="50000"/>
                    </a:schemeClr>
                  </a:solidFill>
                </a:rPr>
                <a:t> </a:t>
              </a:r>
              <a:r>
                <a:rPr lang="en-US" sz="2800" dirty="0" err="1">
                  <a:solidFill>
                    <a:schemeClr val="tx1">
                      <a:lumMod val="50000"/>
                      <a:lumOff val="50000"/>
                    </a:schemeClr>
                  </a:solidFill>
                </a:rPr>
                <a:t>neque</a:t>
              </a:r>
              <a:r>
                <a:rPr lang="en-US" sz="2800" dirty="0">
                  <a:solidFill>
                    <a:schemeClr val="tx1">
                      <a:lumMod val="50000"/>
                      <a:lumOff val="50000"/>
                    </a:schemeClr>
                  </a:solidFill>
                </a:rPr>
                <a:t>. </a:t>
              </a:r>
              <a:r>
                <a:rPr lang="en-US" sz="2800" dirty="0" err="1">
                  <a:solidFill>
                    <a:schemeClr val="tx1">
                      <a:lumMod val="50000"/>
                      <a:lumOff val="50000"/>
                    </a:schemeClr>
                  </a:solidFill>
                </a:rPr>
                <a:t>Nunc</a:t>
              </a:r>
              <a:r>
                <a:rPr lang="en-US" sz="2800" dirty="0">
                  <a:solidFill>
                    <a:schemeClr val="tx1">
                      <a:lumMod val="50000"/>
                      <a:lumOff val="50000"/>
                    </a:schemeClr>
                  </a:solidFill>
                </a:rPr>
                <a:t> </a:t>
              </a:r>
              <a:r>
                <a:rPr lang="en-US" sz="2800" dirty="0" err="1">
                  <a:solidFill>
                    <a:schemeClr val="tx1">
                      <a:lumMod val="50000"/>
                      <a:lumOff val="50000"/>
                    </a:schemeClr>
                  </a:solidFill>
                </a:rPr>
                <a:t>venenatis</a:t>
              </a:r>
              <a:r>
                <a:rPr lang="en-US" sz="2800" dirty="0">
                  <a:solidFill>
                    <a:schemeClr val="tx1">
                      <a:lumMod val="50000"/>
                      <a:lumOff val="50000"/>
                    </a:schemeClr>
                  </a:solidFill>
                </a:rPr>
                <a:t> </a:t>
              </a:r>
              <a:r>
                <a:rPr lang="en-US" sz="2800" dirty="0" err="1">
                  <a:solidFill>
                    <a:schemeClr val="tx1">
                      <a:lumMod val="50000"/>
                      <a:lumOff val="50000"/>
                    </a:schemeClr>
                  </a:solidFill>
                </a:rPr>
                <a:t>enim</a:t>
              </a:r>
              <a:r>
                <a:rPr lang="en-US" sz="2800" dirty="0">
                  <a:solidFill>
                    <a:schemeClr val="tx1">
                      <a:lumMod val="50000"/>
                      <a:lumOff val="50000"/>
                    </a:schemeClr>
                  </a:solidFill>
                </a:rPr>
                <a:t> </a:t>
              </a:r>
              <a:r>
                <a:rPr lang="en-US" sz="2800" dirty="0" err="1">
                  <a:solidFill>
                    <a:schemeClr val="tx1">
                      <a:lumMod val="50000"/>
                      <a:lumOff val="50000"/>
                    </a:schemeClr>
                  </a:solidFill>
                </a:rPr>
                <a:t>nec</a:t>
              </a:r>
              <a:r>
                <a:rPr lang="en-US" sz="2800" dirty="0">
                  <a:solidFill>
                    <a:schemeClr val="tx1">
                      <a:lumMod val="50000"/>
                      <a:lumOff val="50000"/>
                    </a:schemeClr>
                  </a:solidFill>
                </a:rPr>
                <a:t> quam. </a:t>
              </a:r>
              <a:endParaRPr lang="en-US" sz="2800" dirty="0" smtClean="0">
                <a:solidFill>
                  <a:schemeClr val="tx1">
                    <a:lumMod val="50000"/>
                    <a:lumOff val="50000"/>
                  </a:schemeClr>
                </a:solidFill>
              </a:endParaRPr>
            </a:p>
          </p:txBody>
        </p:sp>
        <p:grpSp>
          <p:nvGrpSpPr>
            <p:cNvPr id="12" name="กลุ่ม 11"/>
            <p:cNvGrpSpPr/>
            <p:nvPr/>
          </p:nvGrpSpPr>
          <p:grpSpPr>
            <a:xfrm flipH="1">
              <a:off x="10810024" y="8382000"/>
              <a:ext cx="3409213" cy="2362200"/>
              <a:chOff x="19858037" y="2069184"/>
              <a:chExt cx="2902866" cy="2362200"/>
            </a:xfrm>
          </p:grpSpPr>
          <p:sp>
            <p:nvSpPr>
              <p:cNvPr id="13" name="Rectangle 35"/>
              <p:cNvSpPr/>
              <p:nvPr/>
            </p:nvSpPr>
            <p:spPr>
              <a:xfrm rot="16200000">
                <a:off x="20742212" y="3174693"/>
                <a:ext cx="2362200" cy="15118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9858037" y="3647513"/>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grpSp>
        <p:nvGrpSpPr>
          <p:cNvPr id="23" name="PA_库_กลุ่ม 22"/>
          <p:cNvGrpSpPr/>
          <p:nvPr>
            <p:custDataLst>
              <p:tags r:id="rId2"/>
            </p:custDataLst>
          </p:nvPr>
        </p:nvGrpSpPr>
        <p:grpSpPr>
          <a:xfrm>
            <a:off x="1874837" y="2057400"/>
            <a:ext cx="7563689" cy="5638800"/>
            <a:chOff x="1874837" y="2057400"/>
            <a:chExt cx="7563689" cy="5638800"/>
          </a:xfrm>
        </p:grpSpPr>
        <p:sp>
          <p:nvSpPr>
            <p:cNvPr id="15" name="TextBox 14"/>
            <p:cNvSpPr txBox="1"/>
            <p:nvPr/>
          </p:nvSpPr>
          <p:spPr>
            <a:xfrm>
              <a:off x="7605070" y="2187000"/>
              <a:ext cx="1833456" cy="5509200"/>
            </a:xfrm>
            <a:prstGeom prst="rect">
              <a:avLst/>
            </a:prstGeom>
            <a:noFill/>
          </p:spPr>
          <p:txBody>
            <a:bodyPr wrap="square" rtlCol="0" anchor="t">
              <a:spAutoFit/>
            </a:bodyPr>
            <a:lstStyle/>
            <a:p>
              <a:pPr algn="ctr"/>
              <a:r>
                <a:rPr lang="en-US" sz="8800" dirty="0" smtClean="0">
                  <a:latin typeface="Lato Black" pitchFamily="34" charset="0"/>
                  <a:ea typeface="Lato Black" pitchFamily="34" charset="0"/>
                  <a:cs typeface="Lato Black" pitchFamily="34" charset="0"/>
                </a:rPr>
                <a:t>VISION</a:t>
              </a:r>
            </a:p>
          </p:txBody>
        </p:sp>
        <p:grpSp>
          <p:nvGrpSpPr>
            <p:cNvPr id="16" name="กลุ่ม 15"/>
            <p:cNvGrpSpPr/>
            <p:nvPr/>
          </p:nvGrpSpPr>
          <p:grpSpPr>
            <a:xfrm flipV="1">
              <a:off x="1874837" y="2057400"/>
              <a:ext cx="3753652" cy="4347861"/>
              <a:chOff x="15886049" y="1316374"/>
              <a:chExt cx="2752788" cy="2879241"/>
            </a:xfrm>
          </p:grpSpPr>
          <p:grpSp>
            <p:nvGrpSpPr>
              <p:cNvPr id="17" name="กลุ่ม 16"/>
              <p:cNvGrpSpPr/>
              <p:nvPr/>
            </p:nvGrpSpPr>
            <p:grpSpPr>
              <a:xfrm>
                <a:off x="15886049" y="2066917"/>
                <a:ext cx="2752788" cy="2128698"/>
                <a:chOff x="20487868" y="6875047"/>
                <a:chExt cx="2752788" cy="2128698"/>
              </a:xfrm>
            </p:grpSpPr>
            <p:sp>
              <p:nvSpPr>
                <p:cNvPr id="19" name="สามเหลี่ยมหน้าจั่ว 18"/>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0" name="สามเหลี่ยมหน้าจั่ว 19"/>
                <p:cNvSpPr/>
                <p:nvPr/>
              </p:nvSpPr>
              <p:spPr>
                <a:xfrm flipV="1">
                  <a:off x="22355711" y="810674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21" name="สามเหลี่ยมหน้าจั่ว 20"/>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18" name="สามเหลี่ยมหน้าจั่ว 17"/>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22" name="Subtitle 2"/>
            <p:cNvSpPr txBox="1">
              <a:spLocks noChangeArrowheads="1"/>
            </p:cNvSpPr>
            <p:nvPr/>
          </p:nvSpPr>
          <p:spPr bwMode="auto">
            <a:xfrm>
              <a:off x="5248274" y="4339078"/>
              <a:ext cx="1198563" cy="1390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ts val="1000"/>
                </a:spcBef>
                <a:buFont typeface="Arial" pitchFamily="34" charset="0"/>
                <a:buNone/>
              </a:pPr>
              <a:r>
                <a:rPr lang="id-ID" sz="30000" b="1" dirty="0">
                  <a:solidFill>
                    <a:srgbClr val="121313"/>
                  </a:solidFill>
                  <a:latin typeface="Lato" pitchFamily="34" charset="0"/>
                  <a:ea typeface="Lato" pitchFamily="34" charset="0"/>
                  <a:cs typeface="Lato" pitchFamily="34" charset="0"/>
                </a:rPr>
                <a:t>“</a:t>
              </a:r>
              <a:endParaRPr lang="id-ID" sz="30000" b="1" dirty="0">
                <a:solidFill>
                  <a:srgbClr val="121313"/>
                </a:solidFill>
                <a:latin typeface="Playfair Display" pitchFamily="2" charset="0"/>
                <a:ea typeface="Lato Light" pitchFamily="34" charset="0"/>
                <a:cs typeface="Lato Light" pitchFamily="34" charset="0"/>
              </a:endParaRPr>
            </a:p>
          </p:txBody>
        </p:sp>
      </p:grpSp>
      <p:pic>
        <p:nvPicPr>
          <p:cNvPr id="6" name="图片占位符 5"/>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32112" r="32112"/>
          <a:stretch>
            <a:fillRect/>
          </a:stretch>
        </p:blipFill>
        <p:spPr/>
      </p:pic>
      <p:pic>
        <p:nvPicPr>
          <p:cNvPr id="5" name="图片占位符 4"/>
          <p:cNvPicPr>
            <a:picLocks noGrp="1" noChangeAspect="1"/>
          </p:cNvPicPr>
          <p:nvPr>
            <p:ph type="pic" sz="quarter" idx="11"/>
          </p:nvPr>
        </p:nvPicPr>
        <p:blipFill>
          <a:blip r:embed="rId6">
            <a:extLst>
              <a:ext uri="{28A0092B-C50C-407E-A947-70E740481C1C}">
                <a14:useLocalDpi xmlns:a14="http://schemas.microsoft.com/office/drawing/2010/main" val="0"/>
              </a:ext>
            </a:extLst>
          </a:blip>
          <a:srcRect l="32112" r="32112"/>
          <a:stretch>
            <a:fillRect/>
          </a:stretch>
        </p:blipFill>
        <p:spPr/>
      </p:pic>
      <p:pic>
        <p:nvPicPr>
          <p:cNvPr id="7" name="图片占位符 6"/>
          <p:cNvPicPr>
            <a:picLocks noGrp="1" noChangeAspect="1"/>
          </p:cNvPicPr>
          <p:nvPr>
            <p:ph type="pic" sz="quarter" idx="14"/>
          </p:nvPr>
        </p:nvPicPr>
        <p:blipFill>
          <a:blip r:embed="rId7">
            <a:extLst>
              <a:ext uri="{28A0092B-C50C-407E-A947-70E740481C1C}">
                <a14:useLocalDpi xmlns:a14="http://schemas.microsoft.com/office/drawing/2010/main" val="0"/>
              </a:ext>
            </a:extLst>
          </a:blip>
          <a:srcRect l="32112" r="32112"/>
          <a:stretch>
            <a:fillRect/>
          </a:stretch>
        </p:blipFill>
        <p:spPr/>
      </p:pic>
    </p:spTree>
    <p:extLst>
      <p:ext uri="{BB962C8B-B14F-4D97-AF65-F5344CB8AC3E}">
        <p14:creationId xmlns:p14="http://schemas.microsoft.com/office/powerpoint/2010/main" val="105207388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500" fill="hold"/>
                                        <p:tgtEl>
                                          <p:spTgt spid="9"/>
                                        </p:tgtEl>
                                        <p:attrNameLst>
                                          <p:attrName>ppt_x</p:attrName>
                                        </p:attrNameLst>
                                      </p:cBhvr>
                                      <p:tavLst>
                                        <p:tav tm="0">
                                          <p:val>
                                            <p:strVal val="0-#ppt_w/2"/>
                                          </p:val>
                                        </p:tav>
                                        <p:tav tm="100000">
                                          <p:val>
                                            <p:strVal val="#ppt_x"/>
                                          </p:val>
                                        </p:tav>
                                      </p:tavLst>
                                    </p:anim>
                                    <p:anim calcmode="lin" valueType="num">
                                      <p:cBhvr additive="base">
                                        <p:cTn id="8" dur="1500" fill="hold"/>
                                        <p:tgtEl>
                                          <p:spTgt spid="9"/>
                                        </p:tgtEl>
                                        <p:attrNameLst>
                                          <p:attrName>ppt_y</p:attrName>
                                        </p:attrNameLst>
                                      </p:cBhvr>
                                      <p:tavLst>
                                        <p:tav tm="0">
                                          <p:val>
                                            <p:strVal val="#ppt_y"/>
                                          </p:val>
                                        </p:tav>
                                        <p:tav tm="100000">
                                          <p:val>
                                            <p:strVal val="#ppt_y"/>
                                          </p:val>
                                        </p:tav>
                                      </p:tavLst>
                                    </p:anim>
                                    <p:set>
                                      <p:cBhvr>
                                        <p:cTn id="9" dur="1" fill="hold">
                                          <p:stCondLst>
                                            <p:cond delay="0"/>
                                          </p:stCondLst>
                                        </p:cTn>
                                        <p:tgtEl>
                                          <p:spTgt spid="9"/>
                                        </p:tgtEl>
                                        <p:attrNameLst>
                                          <p:attrName>style.visibility</p:attrName>
                                        </p:attrNameLst>
                                      </p:cBhvr>
                                      <p:to>
                                        <p:strVal val="visible"/>
                                      </p:to>
                                    </p:set>
                                    <p:anim to="" calcmode="lin" valueType="num">
                                      <p:cBhvr>
                                        <p:cTn id="10" dur="1500" fill="hold">
                                          <p:stCondLst>
                                            <p:cond delay="0"/>
                                          </p:stCondLst>
                                        </p:cTn>
                                        <p:tgtEl>
                                          <p:spTgt spid="9"/>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9"/>
                                        </p:tgtEl>
                                        <p:attrNameLst>
                                          <p:attrName>ppt_h</p:attrName>
                                        </p:attrNameLst>
                                      </p:cBhvr>
                                      <p:tavLst>
                                        <p:tav tm="0">
                                          <p:val>
                                            <p:strVal val="0"/>
                                          </p:val>
                                        </p:tav>
                                        <p:tav tm="100000">
                                          <p:val>
                                            <p:strVal val="#ppt_h"/>
                                          </p:val>
                                        </p:tav>
                                      </p:tavLst>
                                    </p:anim>
                                    <p:animEffect filter="fade">
                                      <p:cBhvr>
                                        <p:cTn id="12" dur="1500">
                                          <p:stCondLst>
                                            <p:cond delay="0"/>
                                          </p:stCondLst>
                                        </p:cTn>
                                        <p:tgtEl>
                                          <p:spTgt spid="9"/>
                                        </p:tgtEl>
                                      </p:cBhvr>
                                    </p:animEffect>
                                  </p:childTnLst>
                                </p:cTn>
                              </p:par>
                              <p:par>
                                <p:cTn id="13" presetID="2" presetClass="entr" presetSubtype="8" decel="100000" fill="hold" nodeType="withEffect">
                                  <p:stCondLst>
                                    <p:cond delay="25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1500" fill="hold"/>
                                        <p:tgtEl>
                                          <p:spTgt spid="23"/>
                                        </p:tgtEl>
                                        <p:attrNameLst>
                                          <p:attrName>ppt_x</p:attrName>
                                        </p:attrNameLst>
                                      </p:cBhvr>
                                      <p:tavLst>
                                        <p:tav tm="0">
                                          <p:val>
                                            <p:strVal val="0-#ppt_w/2"/>
                                          </p:val>
                                        </p:tav>
                                        <p:tav tm="100000">
                                          <p:val>
                                            <p:strVal val="#ppt_x"/>
                                          </p:val>
                                        </p:tav>
                                      </p:tavLst>
                                    </p:anim>
                                    <p:anim calcmode="lin" valueType="num">
                                      <p:cBhvr additive="base">
                                        <p:cTn id="16" dur="1500" fill="hold"/>
                                        <p:tgtEl>
                                          <p:spTgt spid="23"/>
                                        </p:tgtEl>
                                        <p:attrNameLst>
                                          <p:attrName>ppt_y</p:attrName>
                                        </p:attrNameLst>
                                      </p:cBhvr>
                                      <p:tavLst>
                                        <p:tav tm="0">
                                          <p:val>
                                            <p:strVal val="#ppt_y"/>
                                          </p:val>
                                        </p:tav>
                                        <p:tav tm="100000">
                                          <p:val>
                                            <p:strVal val="#ppt_y"/>
                                          </p:val>
                                        </p:tav>
                                      </p:tavLst>
                                    </p:anim>
                                    <p:set>
                                      <p:cBhvr>
                                        <p:cTn id="17" dur="1" fill="hold">
                                          <p:stCondLst>
                                            <p:cond delay="0"/>
                                          </p:stCondLst>
                                        </p:cTn>
                                        <p:tgtEl>
                                          <p:spTgt spid="23"/>
                                        </p:tgtEl>
                                        <p:attrNameLst>
                                          <p:attrName>style.visibility</p:attrName>
                                        </p:attrNameLst>
                                      </p:cBhvr>
                                      <p:to>
                                        <p:strVal val="visible"/>
                                      </p:to>
                                    </p:set>
                                    <p:anim to="" calcmode="lin" valueType="num">
                                      <p:cBhvr>
                                        <p:cTn id="18" dur="1500" fill="hold">
                                          <p:stCondLst>
                                            <p:cond delay="0"/>
                                          </p:stCondLst>
                                        </p:cTn>
                                        <p:tgtEl>
                                          <p:spTgt spid="23"/>
                                        </p:tgtEl>
                                        <p:attrNameLst>
                                          <p:attrName>ppt_w</p:attrName>
                                        </p:attrNameLst>
                                      </p:cBhvr>
                                      <p:tavLst>
                                        <p:tav tm="0">
                                          <p:val>
                                            <p:strVal val="0"/>
                                          </p:val>
                                        </p:tav>
                                        <p:tav tm="100000">
                                          <p:val>
                                            <p:strVal val="#ppt_w"/>
                                          </p:val>
                                        </p:tav>
                                      </p:tavLst>
                                    </p:anim>
                                    <p:anim to="" calcmode="lin" valueType="num">
                                      <p:cBhvr>
                                        <p:cTn id="19" dur="1500" fill="hold">
                                          <p:stCondLst>
                                            <p:cond delay="0"/>
                                          </p:stCondLst>
                                        </p:cTn>
                                        <p:tgtEl>
                                          <p:spTgt spid="23"/>
                                        </p:tgtEl>
                                        <p:attrNameLst>
                                          <p:attrName>ppt_h</p:attrName>
                                        </p:attrNameLst>
                                      </p:cBhvr>
                                      <p:tavLst>
                                        <p:tav tm="0">
                                          <p:val>
                                            <p:strVal val="0"/>
                                          </p:val>
                                        </p:tav>
                                        <p:tav tm="100000">
                                          <p:val>
                                            <p:strVal val="#ppt_h"/>
                                          </p:val>
                                        </p:tav>
                                      </p:tavLst>
                                    </p:anim>
                                    <p:animEffect filter="fade">
                                      <p:cBhvr>
                                        <p:cTn id="20" dur="1500">
                                          <p:stCondLst>
                                            <p:cond delay="0"/>
                                          </p:stCondLst>
                                        </p:cTn>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3475037" y="1600200"/>
            <a:ext cx="6487673" cy="1938992"/>
          </a:xfrm>
          <a:prstGeom prst="rect">
            <a:avLst/>
          </a:prstGeom>
          <a:noFill/>
        </p:spPr>
        <p:txBody>
          <a:bodyPr wrap="none" rtlCol="0">
            <a:spAutoFit/>
          </a:bodyPr>
          <a:lstStyle/>
          <a:p>
            <a:r>
              <a:rPr lang="en-US" sz="6600" b="1" dirty="0" smtClean="0">
                <a:latin typeface="Lato Black" charset="0"/>
                <a:ea typeface="Lato Black" charset="0"/>
                <a:cs typeface="Lato Black" charset="0"/>
              </a:rPr>
              <a:t>NUMBER</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grpSp>
        <p:nvGrpSpPr>
          <p:cNvPr id="19" name="PA_库_กลุ่ม 18"/>
          <p:cNvGrpSpPr/>
          <p:nvPr>
            <p:custDataLst>
              <p:tags r:id="rId1"/>
            </p:custDataLst>
          </p:nvPr>
        </p:nvGrpSpPr>
        <p:grpSpPr>
          <a:xfrm>
            <a:off x="16505237" y="4724400"/>
            <a:ext cx="7010400" cy="6172200"/>
            <a:chOff x="16429037" y="5562600"/>
            <a:chExt cx="7010400" cy="6172200"/>
          </a:xfrm>
        </p:grpSpPr>
        <p:grpSp>
          <p:nvGrpSpPr>
            <p:cNvPr id="10" name="กลุ่ม 9"/>
            <p:cNvGrpSpPr/>
            <p:nvPr/>
          </p:nvGrpSpPr>
          <p:grpSpPr>
            <a:xfrm>
              <a:off x="16429037" y="8379178"/>
              <a:ext cx="7010400" cy="3355622"/>
              <a:chOff x="14524037" y="2209800"/>
              <a:chExt cx="7010400" cy="3355622"/>
            </a:xfrm>
          </p:grpSpPr>
          <p:sp>
            <p:nvSpPr>
              <p:cNvPr id="11" name="Rectangle 5"/>
              <p:cNvSpPr/>
              <p:nvPr/>
            </p:nvSpPr>
            <p:spPr>
              <a:xfrm>
                <a:off x="14524037" y="2209800"/>
                <a:ext cx="7010400" cy="3355622"/>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12" name="กลุ่ม 11"/>
              <p:cNvGrpSpPr/>
              <p:nvPr/>
            </p:nvGrpSpPr>
            <p:grpSpPr>
              <a:xfrm>
                <a:off x="14981237" y="2664178"/>
                <a:ext cx="5943600" cy="2454272"/>
                <a:chOff x="16009604" y="7510793"/>
                <a:chExt cx="5943600" cy="2454272"/>
              </a:xfrm>
            </p:grpSpPr>
            <p:sp>
              <p:nvSpPr>
                <p:cNvPr id="13" name="Title 20"/>
                <p:cNvSpPr txBox="1">
                  <a:spLocks/>
                </p:cNvSpPr>
                <p:nvPr/>
              </p:nvSpPr>
              <p:spPr bwMode="auto">
                <a:xfrm>
                  <a:off x="16009604" y="8278437"/>
                  <a:ext cx="5943600" cy="1686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4" name="TextBox 13"/>
                <p:cNvSpPr txBox="1"/>
                <p:nvPr/>
              </p:nvSpPr>
              <p:spPr>
                <a:xfrm>
                  <a:off x="16169179" y="75107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grpSp>
          <p:nvGrpSpPr>
            <p:cNvPr id="16" name="กลุ่ม 15"/>
            <p:cNvGrpSpPr/>
            <p:nvPr/>
          </p:nvGrpSpPr>
          <p:grpSpPr>
            <a:xfrm flipH="1">
              <a:off x="19858037" y="5562600"/>
              <a:ext cx="3429000" cy="2362200"/>
              <a:chOff x="14981237" y="9372600"/>
              <a:chExt cx="3409213" cy="2362200"/>
            </a:xfrm>
          </p:grpSpPr>
          <p:sp>
            <p:nvSpPr>
              <p:cNvPr id="17" name="Rectangle 35"/>
              <p:cNvSpPr/>
              <p:nvPr/>
            </p:nvSpPr>
            <p:spPr>
              <a:xfrm rot="5400000" flipH="1">
                <a:off x="14845227" y="10464924"/>
                <a:ext cx="2362200" cy="17755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8" name="Rectangle 35"/>
              <p:cNvSpPr/>
              <p:nvPr/>
            </p:nvSpPr>
            <p:spPr>
              <a:xfrm flipH="1">
                <a:off x="14981237" y="10950929"/>
                <a:ext cx="3409213"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pic>
        <p:nvPicPr>
          <p:cNvPr id="5" name="图片占位符 4"/>
          <p:cNvPicPr>
            <a:picLocks noGrp="1" noChangeAspect="1"/>
          </p:cNvPicPr>
          <p:nvPr>
            <p:ph type="pic" sz="quarter" idx="23"/>
          </p:nvPr>
        </p:nvPicPr>
        <p:blipFill>
          <a:blip r:embed="rId4">
            <a:extLst>
              <a:ext uri="{28A0092B-C50C-407E-A947-70E740481C1C}">
                <a14:useLocalDpi xmlns:a14="http://schemas.microsoft.com/office/drawing/2010/main" val="0"/>
              </a:ext>
            </a:extLst>
          </a:blip>
          <a:srcRect l="38201" r="38201"/>
          <a:stretch>
            <a:fillRect/>
          </a:stretch>
        </p:blipFill>
        <p:spPr/>
      </p:pic>
      <p:pic>
        <p:nvPicPr>
          <p:cNvPr id="4" name="图片占位符 3"/>
          <p:cNvPicPr>
            <a:picLocks noGrp="1" noChangeAspect="1"/>
          </p:cNvPicPr>
          <p:nvPr>
            <p:ph type="pic" sz="quarter" idx="104"/>
          </p:nvPr>
        </p:nvPicPr>
        <p:blipFill>
          <a:blip r:embed="rId5">
            <a:extLst>
              <a:ext uri="{28A0092B-C50C-407E-A947-70E740481C1C}">
                <a14:useLocalDpi xmlns:a14="http://schemas.microsoft.com/office/drawing/2010/main" val="0"/>
              </a:ext>
            </a:extLst>
          </a:blip>
          <a:srcRect l="30303" r="30303"/>
          <a:stretch>
            <a:fillRect/>
          </a:stretch>
        </p:blipFill>
        <p:spPr/>
      </p:pic>
    </p:spTree>
    <p:extLst>
      <p:ext uri="{BB962C8B-B14F-4D97-AF65-F5344CB8AC3E}">
        <p14:creationId xmlns:p14="http://schemas.microsoft.com/office/powerpoint/2010/main" val="105207388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25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1+#ppt_w/2"/>
                                          </p:val>
                                        </p:tav>
                                        <p:tav tm="100000">
                                          <p:val>
                                            <p:strVal val="#ppt_x"/>
                                          </p:val>
                                        </p:tav>
                                      </p:tavLst>
                                    </p:anim>
                                    <p:anim calcmode="lin" valueType="num">
                                      <p:cBhvr additive="base">
                                        <p:cTn id="8" dur="1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5057437" y="9753600"/>
            <a:ext cx="6487673" cy="1938992"/>
          </a:xfrm>
          <a:prstGeom prst="rect">
            <a:avLst/>
          </a:prstGeom>
          <a:noFill/>
        </p:spPr>
        <p:txBody>
          <a:bodyPr wrap="none" rtlCol="0">
            <a:spAutoFit/>
          </a:bodyPr>
          <a:lstStyle/>
          <a:p>
            <a:r>
              <a:rPr lang="en-US" sz="6600" b="1" dirty="0" smtClean="0">
                <a:latin typeface="Lato Black" charset="0"/>
                <a:ea typeface="Lato Black" charset="0"/>
                <a:cs typeface="Lato Black" charset="0"/>
              </a:rPr>
              <a:t>NUMBER</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grpSp>
        <p:nvGrpSpPr>
          <p:cNvPr id="12" name="PA_库_กลุ่ม 11"/>
          <p:cNvGrpSpPr/>
          <p:nvPr>
            <p:custDataLst>
              <p:tags r:id="rId1"/>
            </p:custDataLst>
          </p:nvPr>
        </p:nvGrpSpPr>
        <p:grpSpPr>
          <a:xfrm>
            <a:off x="739012" y="5953499"/>
            <a:ext cx="5403025" cy="4181101"/>
            <a:chOff x="14600237" y="2047501"/>
            <a:chExt cx="5403025" cy="4181101"/>
          </a:xfrm>
        </p:grpSpPr>
        <p:sp>
          <p:nvSpPr>
            <p:cNvPr id="16" name="Rectangle 5"/>
            <p:cNvSpPr/>
            <p:nvPr/>
          </p:nvSpPr>
          <p:spPr>
            <a:xfrm>
              <a:off x="14600237" y="2047501"/>
              <a:ext cx="5257800" cy="418110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17" name="กลุ่ม 16"/>
            <p:cNvGrpSpPr/>
            <p:nvPr/>
          </p:nvGrpSpPr>
          <p:grpSpPr>
            <a:xfrm>
              <a:off x="14905037" y="2740378"/>
              <a:ext cx="5098225" cy="2812323"/>
              <a:chOff x="15933404" y="7586993"/>
              <a:chExt cx="5098225" cy="2812323"/>
            </a:xfrm>
          </p:grpSpPr>
          <p:sp>
            <p:nvSpPr>
              <p:cNvPr id="18" name="Title 20"/>
              <p:cNvSpPr txBox="1">
                <a:spLocks/>
              </p:cNvSpPr>
              <p:nvPr/>
            </p:nvSpPr>
            <p:spPr bwMode="auto">
              <a:xfrm>
                <a:off x="15933404" y="8232557"/>
                <a:ext cx="42672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9" name="TextBox 18"/>
              <p:cNvSpPr txBox="1"/>
              <p:nvPr/>
            </p:nvSpPr>
            <p:spPr>
              <a:xfrm>
                <a:off x="16009604" y="75869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grpSp>
        <p:nvGrpSpPr>
          <p:cNvPr id="22" name="PA_库_กลุ่ม 21"/>
          <p:cNvGrpSpPr/>
          <p:nvPr>
            <p:custDataLst>
              <p:tags r:id="rId2"/>
            </p:custDataLst>
          </p:nvPr>
        </p:nvGrpSpPr>
        <p:grpSpPr>
          <a:xfrm>
            <a:off x="1493837" y="2438400"/>
            <a:ext cx="3429000" cy="2362200"/>
            <a:chOff x="1341437" y="2057401"/>
            <a:chExt cx="3429000" cy="2362200"/>
          </a:xfrm>
        </p:grpSpPr>
        <p:sp>
          <p:nvSpPr>
            <p:cNvPr id="20" name="Rectangle 35"/>
            <p:cNvSpPr/>
            <p:nvPr/>
          </p:nvSpPr>
          <p:spPr>
            <a:xfrm rot="16200000">
              <a:off x="1110110" y="31492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21" name="Rectangle 35"/>
            <p:cNvSpPr/>
            <p:nvPr/>
          </p:nvSpPr>
          <p:spPr>
            <a:xfrm>
              <a:off x="1341437" y="2799742"/>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4" name="图片占位符 3"/>
          <p:cNvPicPr>
            <a:picLocks noGrp="1" noChangeAspect="1"/>
          </p:cNvPicPr>
          <p:nvPr>
            <p:ph type="pic" sz="quarter" idx="23"/>
          </p:nvPr>
        </p:nvPicPr>
        <p:blipFill>
          <a:blip r:embed="rId5">
            <a:extLst>
              <a:ext uri="{28A0092B-C50C-407E-A947-70E740481C1C}">
                <a14:useLocalDpi xmlns:a14="http://schemas.microsoft.com/office/drawing/2010/main" val="0"/>
              </a:ext>
            </a:extLst>
          </a:blip>
          <a:srcRect l="38201" r="38201"/>
          <a:stretch>
            <a:fillRect/>
          </a:stretch>
        </p:blipFill>
        <p:spPr/>
      </p:pic>
      <p:pic>
        <p:nvPicPr>
          <p:cNvPr id="5" name="图片占位符 4"/>
          <p:cNvPicPr>
            <a:picLocks noGrp="1" noChangeAspect="1"/>
          </p:cNvPicPr>
          <p:nvPr>
            <p:ph type="pic" sz="quarter" idx="105"/>
          </p:nvPr>
        </p:nvPicPr>
        <p:blipFill>
          <a:blip r:embed="rId6">
            <a:extLst>
              <a:ext uri="{28A0092B-C50C-407E-A947-70E740481C1C}">
                <a14:useLocalDpi xmlns:a14="http://schemas.microsoft.com/office/drawing/2010/main" val="0"/>
              </a:ext>
            </a:extLst>
          </a:blip>
          <a:srcRect l="25633" r="25633"/>
          <a:stretch>
            <a:fillRect/>
          </a:stretch>
        </p:blipFill>
        <p:spPr/>
      </p:pic>
    </p:spTree>
    <p:extLst>
      <p:ext uri="{BB962C8B-B14F-4D97-AF65-F5344CB8AC3E}">
        <p14:creationId xmlns:p14="http://schemas.microsoft.com/office/powerpoint/2010/main" val="240784054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par>
                                <p:cTn id="8" presetID="22" presetClass="entr" presetSubtype="8" fill="hold" nodeType="withEffect">
                                  <p:stCondLst>
                                    <p:cond delay="250"/>
                                  </p:stCondLst>
                                  <p:childTnLst>
                                    <p:set>
                                      <p:cBhvr>
                                        <p:cTn id="9" dur="1" fill="hold">
                                          <p:stCondLst>
                                            <p:cond delay="0"/>
                                          </p:stCondLst>
                                        </p:cTn>
                                        <p:tgtEl>
                                          <p:spTgt spid="22"/>
                                        </p:tgtEl>
                                        <p:attrNameLst>
                                          <p:attrName>style.visibility</p:attrName>
                                        </p:attrNameLst>
                                      </p:cBhvr>
                                      <p:to>
                                        <p:strVal val="visible"/>
                                      </p:to>
                                    </p:set>
                                    <p:animEffect transition="in" filter="wipe(left)">
                                      <p:cBhvr>
                                        <p:cTn id="10"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475037" y="1600200"/>
            <a:ext cx="6487673" cy="1938992"/>
          </a:xfrm>
          <a:prstGeom prst="rect">
            <a:avLst/>
          </a:prstGeom>
          <a:noFill/>
        </p:spPr>
        <p:txBody>
          <a:bodyPr wrap="none" rtlCol="0">
            <a:spAutoFit/>
          </a:bodyPr>
          <a:lstStyle/>
          <a:p>
            <a:r>
              <a:rPr lang="en-US" sz="6600" b="1" dirty="0" smtClean="0">
                <a:latin typeface="Lato Black" charset="0"/>
                <a:ea typeface="Lato Black" charset="0"/>
                <a:cs typeface="Lato Black" charset="0"/>
              </a:rPr>
              <a:t>NUMBER</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grpSp>
        <p:nvGrpSpPr>
          <p:cNvPr id="8" name="PA_库_กลุ่ม 7"/>
          <p:cNvGrpSpPr/>
          <p:nvPr>
            <p:custDataLst>
              <p:tags r:id="rId1"/>
            </p:custDataLst>
          </p:nvPr>
        </p:nvGrpSpPr>
        <p:grpSpPr>
          <a:xfrm>
            <a:off x="17960212" y="7696200"/>
            <a:ext cx="5403025" cy="4181101"/>
            <a:chOff x="14600237" y="2047501"/>
            <a:chExt cx="5403025" cy="4181101"/>
          </a:xfrm>
        </p:grpSpPr>
        <p:sp>
          <p:nvSpPr>
            <p:cNvPr id="9" name="Rectangle 5"/>
            <p:cNvSpPr/>
            <p:nvPr/>
          </p:nvSpPr>
          <p:spPr>
            <a:xfrm>
              <a:off x="14600237" y="2047501"/>
              <a:ext cx="5257800" cy="418110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10" name="กลุ่ม 9"/>
            <p:cNvGrpSpPr/>
            <p:nvPr/>
          </p:nvGrpSpPr>
          <p:grpSpPr>
            <a:xfrm>
              <a:off x="14905037" y="2740378"/>
              <a:ext cx="5098225" cy="2812323"/>
              <a:chOff x="15933404" y="7586993"/>
              <a:chExt cx="5098225" cy="2812323"/>
            </a:xfrm>
          </p:grpSpPr>
          <p:sp>
            <p:nvSpPr>
              <p:cNvPr id="11" name="Title 20"/>
              <p:cNvSpPr txBox="1">
                <a:spLocks/>
              </p:cNvSpPr>
              <p:nvPr/>
            </p:nvSpPr>
            <p:spPr bwMode="auto">
              <a:xfrm>
                <a:off x="15933404" y="8232557"/>
                <a:ext cx="42672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2" name="TextBox 11"/>
              <p:cNvSpPr txBox="1"/>
              <p:nvPr/>
            </p:nvSpPr>
            <p:spPr>
              <a:xfrm>
                <a:off x="16009604" y="75869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grpSp>
        <p:nvGrpSpPr>
          <p:cNvPr id="15" name="PA_库_กลุ่ม 14"/>
          <p:cNvGrpSpPr/>
          <p:nvPr>
            <p:custDataLst>
              <p:tags r:id="rId2"/>
            </p:custDataLst>
          </p:nvPr>
        </p:nvGrpSpPr>
        <p:grpSpPr>
          <a:xfrm>
            <a:off x="19629437" y="4419600"/>
            <a:ext cx="3429000" cy="2362200"/>
            <a:chOff x="19705637" y="4648201"/>
            <a:chExt cx="3429000" cy="2362200"/>
          </a:xfrm>
        </p:grpSpPr>
        <p:sp>
          <p:nvSpPr>
            <p:cNvPr id="13" name="Rectangle 35"/>
            <p:cNvSpPr/>
            <p:nvPr/>
          </p:nvSpPr>
          <p:spPr>
            <a:xfrm rot="16200000">
              <a:off x="20902381" y="57400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9705637" y="6226529"/>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17" name="图片占位符 16"/>
          <p:cNvPicPr>
            <a:picLocks noGrp="1" noChangeAspect="1"/>
          </p:cNvPicPr>
          <p:nvPr>
            <p:ph type="pic" sz="quarter" idx="23"/>
          </p:nvPr>
        </p:nvPicPr>
        <p:blipFill>
          <a:blip r:embed="rId5">
            <a:extLst>
              <a:ext uri="{28A0092B-C50C-407E-A947-70E740481C1C}">
                <a14:useLocalDpi xmlns:a14="http://schemas.microsoft.com/office/drawing/2010/main" val="0"/>
              </a:ext>
            </a:extLst>
          </a:blip>
          <a:srcRect l="38201" r="38201"/>
          <a:stretch>
            <a:fillRect/>
          </a:stretch>
        </p:blipFill>
        <p:spPr/>
      </p:pic>
      <p:pic>
        <p:nvPicPr>
          <p:cNvPr id="6" name="图片占位符 5"/>
          <p:cNvPicPr>
            <a:picLocks noGrp="1" noChangeAspect="1"/>
          </p:cNvPicPr>
          <p:nvPr>
            <p:ph type="pic" sz="quarter" idx="106"/>
          </p:nvPr>
        </p:nvPicPr>
        <p:blipFill>
          <a:blip r:embed="rId6">
            <a:extLst>
              <a:ext uri="{28A0092B-C50C-407E-A947-70E740481C1C}">
                <a14:useLocalDpi xmlns:a14="http://schemas.microsoft.com/office/drawing/2010/main" val="0"/>
              </a:ext>
            </a:extLst>
          </a:blip>
          <a:srcRect l="26547" r="26547"/>
          <a:stretch>
            <a:fillRect/>
          </a:stretch>
        </p:blipFill>
        <p:spPr/>
      </p:pic>
    </p:spTree>
    <p:extLst>
      <p:ext uri="{BB962C8B-B14F-4D97-AF65-F5344CB8AC3E}">
        <p14:creationId xmlns:p14="http://schemas.microsoft.com/office/powerpoint/2010/main" val="240784054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1000"/>
                                        <p:tgtEl>
                                          <p:spTgt spid="8"/>
                                        </p:tgtEl>
                                      </p:cBhvr>
                                    </p:animEffect>
                                  </p:childTnLst>
                                </p:cTn>
                              </p:par>
                              <p:par>
                                <p:cTn id="8" presetID="22" presetClass="entr" presetSubtype="8" fill="hold" nodeType="withEffect">
                                  <p:stCondLst>
                                    <p:cond delay="250"/>
                                  </p:stCondLst>
                                  <p:childTnLst>
                                    <p:set>
                                      <p:cBhvr>
                                        <p:cTn id="9" dur="1" fill="hold">
                                          <p:stCondLst>
                                            <p:cond delay="0"/>
                                          </p:stCondLst>
                                        </p:cTn>
                                        <p:tgtEl>
                                          <p:spTgt spid="15"/>
                                        </p:tgtEl>
                                        <p:attrNameLst>
                                          <p:attrName>style.visibility</p:attrName>
                                        </p:attrNameLst>
                                      </p:cBhvr>
                                      <p:to>
                                        <p:strVal val="visible"/>
                                      </p:to>
                                    </p:set>
                                    <p:animEffect transition="in" filter="wipe(left)">
                                      <p:cBhvr>
                                        <p:cTn id="10"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3228637" y="10024408"/>
            <a:ext cx="6487673" cy="1938992"/>
          </a:xfrm>
          <a:prstGeom prst="rect">
            <a:avLst/>
          </a:prstGeom>
          <a:noFill/>
        </p:spPr>
        <p:txBody>
          <a:bodyPr wrap="none" rtlCol="0">
            <a:spAutoFit/>
          </a:bodyPr>
          <a:lstStyle/>
          <a:p>
            <a:r>
              <a:rPr lang="en-US" sz="6600" b="1" dirty="0" smtClean="0">
                <a:latin typeface="Lato Black" charset="0"/>
                <a:ea typeface="Lato Black" charset="0"/>
                <a:cs typeface="Lato Black" charset="0"/>
              </a:rPr>
              <a:t>NUMBER</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grpSp>
        <p:nvGrpSpPr>
          <p:cNvPr id="7" name="PA_库_กลุ่ม 6"/>
          <p:cNvGrpSpPr/>
          <p:nvPr>
            <p:custDataLst>
              <p:tags r:id="rId1"/>
            </p:custDataLst>
          </p:nvPr>
        </p:nvGrpSpPr>
        <p:grpSpPr>
          <a:xfrm>
            <a:off x="739012" y="5953499"/>
            <a:ext cx="5403025" cy="4181101"/>
            <a:chOff x="14600237" y="2047501"/>
            <a:chExt cx="5403025" cy="4181101"/>
          </a:xfrm>
        </p:grpSpPr>
        <p:sp>
          <p:nvSpPr>
            <p:cNvPr id="8" name="Rectangle 5"/>
            <p:cNvSpPr/>
            <p:nvPr/>
          </p:nvSpPr>
          <p:spPr>
            <a:xfrm>
              <a:off x="14600237" y="2047501"/>
              <a:ext cx="5257800" cy="418110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9" name="กลุ่ม 8"/>
            <p:cNvGrpSpPr/>
            <p:nvPr/>
          </p:nvGrpSpPr>
          <p:grpSpPr>
            <a:xfrm>
              <a:off x="14905037" y="2740378"/>
              <a:ext cx="5098225" cy="2812323"/>
              <a:chOff x="15933404" y="7586993"/>
              <a:chExt cx="5098225" cy="2812323"/>
            </a:xfrm>
          </p:grpSpPr>
          <p:sp>
            <p:nvSpPr>
              <p:cNvPr id="10" name="Title 20"/>
              <p:cNvSpPr txBox="1">
                <a:spLocks/>
              </p:cNvSpPr>
              <p:nvPr/>
            </p:nvSpPr>
            <p:spPr bwMode="auto">
              <a:xfrm>
                <a:off x="15933404" y="8232557"/>
                <a:ext cx="42672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1" name="TextBox 10"/>
              <p:cNvSpPr txBox="1"/>
              <p:nvPr/>
            </p:nvSpPr>
            <p:spPr>
              <a:xfrm>
                <a:off x="16009604" y="75869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grpSp>
        <p:nvGrpSpPr>
          <p:cNvPr id="12" name="PA_库_กลุ่ม 11"/>
          <p:cNvGrpSpPr/>
          <p:nvPr>
            <p:custDataLst>
              <p:tags r:id="rId2"/>
            </p:custDataLst>
          </p:nvPr>
        </p:nvGrpSpPr>
        <p:grpSpPr>
          <a:xfrm>
            <a:off x="1493837" y="2438400"/>
            <a:ext cx="3429000" cy="2362200"/>
            <a:chOff x="1341437" y="2057401"/>
            <a:chExt cx="3429000" cy="2362200"/>
          </a:xfrm>
        </p:grpSpPr>
        <p:sp>
          <p:nvSpPr>
            <p:cNvPr id="13" name="Rectangle 35"/>
            <p:cNvSpPr/>
            <p:nvPr/>
          </p:nvSpPr>
          <p:spPr>
            <a:xfrm rot="16200000">
              <a:off x="1110110" y="31492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341437" y="2799742"/>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16" name="图片占位符 15"/>
          <p:cNvPicPr>
            <a:picLocks noGrp="1" noChangeAspect="1"/>
          </p:cNvPicPr>
          <p:nvPr>
            <p:ph type="pic" sz="quarter" idx="23"/>
          </p:nvPr>
        </p:nvPicPr>
        <p:blipFill>
          <a:blip r:embed="rId5">
            <a:extLst>
              <a:ext uri="{28A0092B-C50C-407E-A947-70E740481C1C}">
                <a14:useLocalDpi xmlns:a14="http://schemas.microsoft.com/office/drawing/2010/main" val="0"/>
              </a:ext>
            </a:extLst>
          </a:blip>
          <a:srcRect l="38201" r="38201"/>
          <a:stretch>
            <a:fillRect/>
          </a:stretch>
        </p:blipFill>
        <p:spPr/>
      </p:pic>
      <p:pic>
        <p:nvPicPr>
          <p:cNvPr id="15" name="图片占位符 14"/>
          <p:cNvPicPr>
            <a:picLocks noGrp="1" noChangeAspect="1"/>
          </p:cNvPicPr>
          <p:nvPr>
            <p:ph type="pic" sz="quarter" idx="107"/>
          </p:nvPr>
        </p:nvPicPr>
        <p:blipFill>
          <a:blip r:embed="rId6">
            <a:extLst>
              <a:ext uri="{28A0092B-C50C-407E-A947-70E740481C1C}">
                <a14:useLocalDpi xmlns:a14="http://schemas.microsoft.com/office/drawing/2010/main" val="0"/>
              </a:ext>
            </a:extLst>
          </a:blip>
          <a:srcRect l="24897" r="24897"/>
          <a:stretch>
            <a:fillRect/>
          </a:stretch>
        </p:blipFill>
        <p:spPr/>
      </p:pic>
    </p:spTree>
    <p:extLst>
      <p:ext uri="{BB962C8B-B14F-4D97-AF65-F5344CB8AC3E}">
        <p14:creationId xmlns:p14="http://schemas.microsoft.com/office/powerpoint/2010/main" val="240784054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0"/>
                                        <p:tgtEl>
                                          <p:spTgt spid="7"/>
                                        </p:tgtEl>
                                      </p:cBhvr>
                                    </p:animEffect>
                                  </p:childTnLst>
                                </p:cTn>
                              </p:par>
                              <p:par>
                                <p:cTn id="8" presetID="22" presetClass="entr" presetSubtype="8" fill="hold" nodeType="withEffect">
                                  <p:stCondLst>
                                    <p:cond delay="25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PA_库_กลุ่ม 18"/>
          <p:cNvGrpSpPr/>
          <p:nvPr>
            <p:custDataLst>
              <p:tags r:id="rId1"/>
            </p:custDataLst>
          </p:nvPr>
        </p:nvGrpSpPr>
        <p:grpSpPr>
          <a:xfrm>
            <a:off x="1417637" y="1524000"/>
            <a:ext cx="9067800" cy="10157400"/>
            <a:chOff x="13457237" y="1577400"/>
            <a:chExt cx="9067800" cy="10157400"/>
          </a:xfrm>
        </p:grpSpPr>
        <p:sp>
          <p:nvSpPr>
            <p:cNvPr id="494" name="TextBox 493"/>
            <p:cNvSpPr txBox="1"/>
            <p:nvPr/>
          </p:nvSpPr>
          <p:spPr>
            <a:xfrm>
              <a:off x="17039304" y="1577400"/>
              <a:ext cx="1294733" cy="5509200"/>
            </a:xfrm>
            <a:prstGeom prst="rect">
              <a:avLst/>
            </a:prstGeom>
            <a:noFill/>
          </p:spPr>
          <p:txBody>
            <a:bodyPr wrap="square" rtlCol="0" anchor="t">
              <a:spAutoFit/>
            </a:bodyPr>
            <a:lstStyle/>
            <a:p>
              <a:pPr algn="r"/>
              <a:r>
                <a:rPr lang="en-US" sz="8800" dirty="0" smtClean="0">
                  <a:latin typeface="Lato Black" pitchFamily="34" charset="0"/>
                  <a:ea typeface="Lato Black" pitchFamily="34" charset="0"/>
                  <a:cs typeface="Lato Black" pitchFamily="34" charset="0"/>
                </a:rPr>
                <a:t>PPTX</a:t>
              </a:r>
              <a:endParaRPr lang="en-US" sz="8800" dirty="0">
                <a:latin typeface="Lato Black" pitchFamily="34" charset="0"/>
                <a:ea typeface="Lato Black" pitchFamily="34" charset="0"/>
                <a:cs typeface="Lato Black" pitchFamily="34" charset="0"/>
              </a:endParaRPr>
            </a:p>
          </p:txBody>
        </p:sp>
        <p:sp>
          <p:nvSpPr>
            <p:cNvPr id="496" name="Title 20"/>
            <p:cNvSpPr txBox="1">
              <a:spLocks/>
            </p:cNvSpPr>
            <p:nvPr/>
          </p:nvSpPr>
          <p:spPr bwMode="auto">
            <a:xfrm>
              <a:off x="16581437" y="8127647"/>
              <a:ext cx="5943600" cy="3607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convallis. Pellentesque vel mauris quis nisl ornare rutrum in id risus. Proin vehicula ut sem et tempus. Interdum et malesuada fames ac ante ipsum primis in faucibus. </a:t>
              </a:r>
              <a:r>
                <a:rPr lang="pt-BR" sz="2400" dirty="0" smtClean="0">
                  <a:solidFill>
                    <a:schemeClr val="tx1">
                      <a:lumMod val="50000"/>
                      <a:lumOff val="50000"/>
                    </a:schemeClr>
                  </a:solidFill>
                  <a:latin typeface="Lato" pitchFamily="34" charset="0"/>
                  <a:ea typeface="Lato" pitchFamily="34" charset="0"/>
                  <a:cs typeface="Lato" pitchFamily="34" charset="0"/>
                </a:rPr>
                <a:t>Pellentesque.</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497" name="TextBox 496"/>
            <p:cNvSpPr txBox="1"/>
            <p:nvPr/>
          </p:nvSpPr>
          <p:spPr>
            <a:xfrm>
              <a:off x="16740403" y="75107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nvGrpSpPr>
            <p:cNvPr id="18" name="กลุ่ม 17"/>
            <p:cNvGrpSpPr/>
            <p:nvPr/>
          </p:nvGrpSpPr>
          <p:grpSpPr>
            <a:xfrm>
              <a:off x="13457237" y="2263200"/>
              <a:ext cx="2902866" cy="8404800"/>
              <a:chOff x="13526171" y="1968870"/>
              <a:chExt cx="2902866" cy="8404800"/>
            </a:xfrm>
            <a:solidFill>
              <a:schemeClr val="tx1"/>
            </a:solidFill>
          </p:grpSpPr>
          <p:sp>
            <p:nvSpPr>
              <p:cNvPr id="498" name="Rectangle 35"/>
              <p:cNvSpPr/>
              <p:nvPr/>
            </p:nvSpPr>
            <p:spPr>
              <a:xfrm rot="16200000">
                <a:off x="11840739" y="6100578"/>
                <a:ext cx="8404800" cy="141384"/>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499" name="Rectangle 35"/>
              <p:cNvSpPr/>
              <p:nvPr/>
            </p:nvSpPr>
            <p:spPr>
              <a:xfrm>
                <a:off x="13526171" y="9677400"/>
                <a:ext cx="2902866" cy="14138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grpSp>
        <p:nvGrpSpPr>
          <p:cNvPr id="5" name="กลุ่ม 4"/>
          <p:cNvGrpSpPr/>
          <p:nvPr/>
        </p:nvGrpSpPr>
        <p:grpSpPr>
          <a:xfrm>
            <a:off x="14752637" y="6392555"/>
            <a:ext cx="3048000" cy="293783"/>
            <a:chOff x="14752637" y="6392555"/>
            <a:chExt cx="3048000" cy="293783"/>
          </a:xfrm>
        </p:grpSpPr>
        <p:sp>
          <p:nvSpPr>
            <p:cNvPr id="13" name="Rectangle 35"/>
            <p:cNvSpPr/>
            <p:nvPr/>
          </p:nvSpPr>
          <p:spPr>
            <a:xfrm rot="2367038">
              <a:off x="14752637" y="6392555"/>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4897771" y="6544955"/>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6" name="图片占位符 5"/>
          <p:cNvPicPr>
            <a:picLocks noGrp="1" noChangeAspect="1"/>
          </p:cNvPicPr>
          <p:nvPr>
            <p:ph type="pic" sz="quarter" idx="65"/>
          </p:nvPr>
        </p:nvPicPr>
        <p:blipFill>
          <a:blip r:embed="rId4">
            <a:extLst>
              <a:ext uri="{28A0092B-C50C-407E-A947-70E740481C1C}">
                <a14:useLocalDpi xmlns:a14="http://schemas.microsoft.com/office/drawing/2010/main" val="0"/>
              </a:ext>
            </a:extLst>
          </a:blip>
          <a:srcRect l="34411" r="34411"/>
          <a:stretch>
            <a:fillRect/>
          </a:stretch>
        </p:blipFill>
        <p:spPr/>
      </p:pic>
    </p:spTree>
    <p:extLst>
      <p:ext uri="{BB962C8B-B14F-4D97-AF65-F5344CB8AC3E}">
        <p14:creationId xmlns:p14="http://schemas.microsoft.com/office/powerpoint/2010/main" val="25538298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0-#ppt_w/2"/>
                                          </p:val>
                                        </p:tav>
                                        <p:tav tm="100000">
                                          <p:val>
                                            <p:strVal val="#ppt_x"/>
                                          </p:val>
                                        </p:tav>
                                      </p:tavLst>
                                    </p:anim>
                                    <p:anim calcmode="lin" valueType="num">
                                      <p:cBhvr additive="base">
                                        <p:cTn id="8" dur="1500" fill="hold"/>
                                        <p:tgtEl>
                                          <p:spTgt spid="19"/>
                                        </p:tgtEl>
                                        <p:attrNameLst>
                                          <p:attrName>ppt_y</p:attrName>
                                        </p:attrNameLst>
                                      </p:cBhvr>
                                      <p:tavLst>
                                        <p:tav tm="0">
                                          <p:val>
                                            <p:strVal val="#ppt_y"/>
                                          </p:val>
                                        </p:tav>
                                        <p:tav tm="100000">
                                          <p:val>
                                            <p:strVal val="#ppt_y"/>
                                          </p:val>
                                        </p:tav>
                                      </p:tavLst>
                                    </p:anim>
                                    <p:set>
                                      <p:cBhvr>
                                        <p:cTn id="9" dur="1" fill="hold">
                                          <p:stCondLst>
                                            <p:cond delay="0"/>
                                          </p:stCondLst>
                                        </p:cTn>
                                        <p:tgtEl>
                                          <p:spTgt spid="19"/>
                                        </p:tgtEl>
                                        <p:attrNameLst>
                                          <p:attrName>style.visibility</p:attrName>
                                        </p:attrNameLst>
                                      </p:cBhvr>
                                      <p:to>
                                        <p:strVal val="visible"/>
                                      </p:to>
                                    </p:set>
                                    <p:anim to="" calcmode="lin" valueType="num">
                                      <p:cBhvr>
                                        <p:cTn id="10" dur="1500" fill="hold">
                                          <p:stCondLst>
                                            <p:cond delay="0"/>
                                          </p:stCondLst>
                                        </p:cTn>
                                        <p:tgtEl>
                                          <p:spTgt spid="19"/>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19"/>
                                        </p:tgtEl>
                                        <p:attrNameLst>
                                          <p:attrName>ppt_h</p:attrName>
                                        </p:attrNameLst>
                                      </p:cBhvr>
                                      <p:tavLst>
                                        <p:tav tm="0">
                                          <p:val>
                                            <p:strVal val="0"/>
                                          </p:val>
                                        </p:tav>
                                        <p:tav tm="100000">
                                          <p:val>
                                            <p:strVal val="#ppt_h"/>
                                          </p:val>
                                        </p:tav>
                                      </p:tavLst>
                                    </p:anim>
                                    <p:animEffect filter="fade">
                                      <p:cBhvr>
                                        <p:cTn id="12" dur="1500">
                                          <p:stCondLst>
                                            <p:cond delay="0"/>
                                          </p:stCondLst>
                                        </p:cTn>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3246437" y="1371600"/>
            <a:ext cx="6487673" cy="1938992"/>
          </a:xfrm>
          <a:prstGeom prst="rect">
            <a:avLst/>
          </a:prstGeom>
          <a:noFill/>
        </p:spPr>
        <p:txBody>
          <a:bodyPr wrap="none" rtlCol="0">
            <a:spAutoFit/>
          </a:bodyPr>
          <a:lstStyle/>
          <a:p>
            <a:r>
              <a:rPr lang="en-US" sz="6600" b="1" dirty="0" smtClean="0">
                <a:latin typeface="Lato Black" charset="0"/>
                <a:ea typeface="Lato Black" charset="0"/>
                <a:cs typeface="Lato Black" charset="0"/>
              </a:rPr>
              <a:t>NUMBER</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grpSp>
        <p:nvGrpSpPr>
          <p:cNvPr id="21" name="PA_库_กลุ่ม 20"/>
          <p:cNvGrpSpPr/>
          <p:nvPr>
            <p:custDataLst>
              <p:tags r:id="rId1"/>
            </p:custDataLst>
          </p:nvPr>
        </p:nvGrpSpPr>
        <p:grpSpPr>
          <a:xfrm>
            <a:off x="3017837" y="10439400"/>
            <a:ext cx="8382000" cy="2133600"/>
            <a:chOff x="12238037" y="2392894"/>
            <a:chExt cx="8382000" cy="2133600"/>
          </a:xfrm>
        </p:grpSpPr>
        <p:sp>
          <p:nvSpPr>
            <p:cNvPr id="25" name="Rectangle 5"/>
            <p:cNvSpPr/>
            <p:nvPr/>
          </p:nvSpPr>
          <p:spPr>
            <a:xfrm>
              <a:off x="12238037" y="2392894"/>
              <a:ext cx="8382000" cy="2133600"/>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26" name="กลุ่ม 25"/>
            <p:cNvGrpSpPr/>
            <p:nvPr/>
          </p:nvGrpSpPr>
          <p:grpSpPr>
            <a:xfrm>
              <a:off x="12390438" y="2634198"/>
              <a:ext cx="6629400" cy="1739896"/>
              <a:chOff x="13418805" y="7480813"/>
              <a:chExt cx="6629400" cy="1739896"/>
            </a:xfrm>
          </p:grpSpPr>
          <p:sp>
            <p:nvSpPr>
              <p:cNvPr id="27" name="Title 20"/>
              <p:cNvSpPr txBox="1">
                <a:spLocks/>
              </p:cNvSpPr>
              <p:nvPr/>
            </p:nvSpPr>
            <p:spPr bwMode="auto">
              <a:xfrm>
                <a:off x="13418805" y="8014213"/>
                <a:ext cx="6629400" cy="1206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a:t>
                </a:r>
                <a:r>
                  <a:rPr lang="pt-BR" sz="2400" dirty="0" smtClean="0">
                    <a:solidFill>
                      <a:schemeClr val="tx1">
                        <a:lumMod val="50000"/>
                        <a:lumOff val="50000"/>
                      </a:schemeClr>
                    </a:solidFill>
                    <a:latin typeface="Lato" pitchFamily="34" charset="0"/>
                    <a:ea typeface="Lato" pitchFamily="34" charset="0"/>
                    <a:cs typeface="Lato" pitchFamily="34" charset="0"/>
                  </a:rPr>
                  <a:t>tincidunt.</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28" name="TextBox 27"/>
              <p:cNvSpPr txBox="1"/>
              <p:nvPr/>
            </p:nvSpPr>
            <p:spPr>
              <a:xfrm>
                <a:off x="13578379" y="748081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grpSp>
        <p:nvGrpSpPr>
          <p:cNvPr id="31" name="กลุ่ม 30"/>
          <p:cNvGrpSpPr/>
          <p:nvPr/>
        </p:nvGrpSpPr>
        <p:grpSpPr>
          <a:xfrm>
            <a:off x="19019837" y="6721040"/>
            <a:ext cx="3429000" cy="2362200"/>
            <a:chOff x="7437437" y="7363529"/>
            <a:chExt cx="3429000" cy="2362200"/>
          </a:xfrm>
        </p:grpSpPr>
        <p:sp>
          <p:nvSpPr>
            <p:cNvPr id="29" name="Rectangle 35"/>
            <p:cNvSpPr/>
            <p:nvPr/>
          </p:nvSpPr>
          <p:spPr>
            <a:xfrm rot="16200000">
              <a:off x="8634181" y="8455337"/>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30" name="Rectangle 35"/>
            <p:cNvSpPr/>
            <p:nvPr/>
          </p:nvSpPr>
          <p:spPr>
            <a:xfrm>
              <a:off x="7437437" y="8941857"/>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4" name="图片占位符 3"/>
          <p:cNvPicPr>
            <a:picLocks noGrp="1" noChangeAspect="1"/>
          </p:cNvPicPr>
          <p:nvPr>
            <p:ph type="pic" sz="quarter" idx="108"/>
          </p:nvPr>
        </p:nvPicPr>
        <p:blipFill>
          <a:blip r:embed="rId4">
            <a:extLst>
              <a:ext uri="{28A0092B-C50C-407E-A947-70E740481C1C}">
                <a14:useLocalDpi xmlns:a14="http://schemas.microsoft.com/office/drawing/2010/main" val="0"/>
              </a:ext>
            </a:extLst>
          </a:blip>
          <a:srcRect l="26289" r="26289"/>
          <a:stretch>
            <a:fillRect/>
          </a:stretch>
        </p:blipFill>
        <p:spPr/>
      </p:pic>
      <p:pic>
        <p:nvPicPr>
          <p:cNvPr id="5" name="图片占位符 4"/>
          <p:cNvPicPr>
            <a:picLocks noGrp="1" noChangeAspect="1"/>
          </p:cNvPicPr>
          <p:nvPr>
            <p:ph type="pic" sz="quarter" idx="23"/>
          </p:nvPr>
        </p:nvPicPr>
        <p:blipFill>
          <a:blip r:embed="rId5">
            <a:extLst>
              <a:ext uri="{28A0092B-C50C-407E-A947-70E740481C1C}">
                <a14:useLocalDpi xmlns:a14="http://schemas.microsoft.com/office/drawing/2010/main" val="0"/>
              </a:ext>
            </a:extLst>
          </a:blip>
          <a:srcRect l="38201" r="38201"/>
          <a:stretch>
            <a:fillRect/>
          </a:stretch>
        </p:blipFill>
        <p:spPr/>
      </p:pic>
    </p:spTree>
    <p:extLst>
      <p:ext uri="{BB962C8B-B14F-4D97-AF65-F5344CB8AC3E}">
        <p14:creationId xmlns:p14="http://schemas.microsoft.com/office/powerpoint/2010/main" val="225102426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500" fill="hold"/>
                                        <p:tgtEl>
                                          <p:spTgt spid="21"/>
                                        </p:tgtEl>
                                        <p:attrNameLst>
                                          <p:attrName>ppt_x</p:attrName>
                                        </p:attrNameLst>
                                      </p:cBhvr>
                                      <p:tavLst>
                                        <p:tav tm="0">
                                          <p:val>
                                            <p:strVal val="0-#ppt_w/2"/>
                                          </p:val>
                                        </p:tav>
                                        <p:tav tm="100000">
                                          <p:val>
                                            <p:strVal val="#ppt_x"/>
                                          </p:val>
                                        </p:tav>
                                      </p:tavLst>
                                    </p:anim>
                                    <p:anim calcmode="lin" valueType="num">
                                      <p:cBhvr additive="base">
                                        <p:cTn id="8" dur="1500" fill="hold"/>
                                        <p:tgtEl>
                                          <p:spTgt spid="21"/>
                                        </p:tgtEl>
                                        <p:attrNameLst>
                                          <p:attrName>ppt_y</p:attrName>
                                        </p:attrNameLst>
                                      </p:cBhvr>
                                      <p:tavLst>
                                        <p:tav tm="0">
                                          <p:val>
                                            <p:strVal val="#ppt_y"/>
                                          </p:val>
                                        </p:tav>
                                        <p:tav tm="100000">
                                          <p:val>
                                            <p:strVal val="#ppt_y"/>
                                          </p:val>
                                        </p:tav>
                                      </p:tavLst>
                                    </p:anim>
                                    <p:set>
                                      <p:cBhvr>
                                        <p:cTn id="9" dur="1" fill="hold">
                                          <p:stCondLst>
                                            <p:cond delay="0"/>
                                          </p:stCondLst>
                                        </p:cTn>
                                        <p:tgtEl>
                                          <p:spTgt spid="21"/>
                                        </p:tgtEl>
                                        <p:attrNameLst>
                                          <p:attrName>style.visibility</p:attrName>
                                        </p:attrNameLst>
                                      </p:cBhvr>
                                      <p:to>
                                        <p:strVal val="visible"/>
                                      </p:to>
                                    </p:set>
                                    <p:anim to="" calcmode="lin" valueType="num">
                                      <p:cBhvr>
                                        <p:cTn id="10" dur="1500" fill="hold">
                                          <p:stCondLst>
                                            <p:cond delay="0"/>
                                          </p:stCondLst>
                                        </p:cTn>
                                        <p:tgtEl>
                                          <p:spTgt spid="21"/>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21"/>
                                        </p:tgtEl>
                                        <p:attrNameLst>
                                          <p:attrName>ppt_h</p:attrName>
                                        </p:attrNameLst>
                                      </p:cBhvr>
                                      <p:tavLst>
                                        <p:tav tm="0">
                                          <p:val>
                                            <p:strVal val="0"/>
                                          </p:val>
                                        </p:tav>
                                        <p:tav tm="100000">
                                          <p:val>
                                            <p:strVal val="#ppt_h"/>
                                          </p:val>
                                        </p:tav>
                                      </p:tavLst>
                                    </p:anim>
                                    <p:animEffect filter="fade">
                                      <p:cBhvr>
                                        <p:cTn id="12" dur="1500">
                                          <p:stCondLst>
                                            <p:cond delay="0"/>
                                          </p:stCondLst>
                                        </p:cTn>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5057437" y="9948208"/>
            <a:ext cx="6487673" cy="1938992"/>
          </a:xfrm>
          <a:prstGeom prst="rect">
            <a:avLst/>
          </a:prstGeom>
          <a:noFill/>
        </p:spPr>
        <p:txBody>
          <a:bodyPr wrap="none" rtlCol="0">
            <a:spAutoFit/>
          </a:bodyPr>
          <a:lstStyle/>
          <a:p>
            <a:r>
              <a:rPr lang="en-US" sz="6600" b="1" dirty="0" smtClean="0">
                <a:latin typeface="Lato Black" charset="0"/>
                <a:ea typeface="Lato Black" charset="0"/>
                <a:cs typeface="Lato Black" charset="0"/>
              </a:rPr>
              <a:t>NUMBER</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grpSp>
        <p:nvGrpSpPr>
          <p:cNvPr id="9" name="PA_库_กลุ่ม 8"/>
          <p:cNvGrpSpPr/>
          <p:nvPr>
            <p:custDataLst>
              <p:tags r:id="rId1"/>
            </p:custDataLst>
          </p:nvPr>
        </p:nvGrpSpPr>
        <p:grpSpPr>
          <a:xfrm>
            <a:off x="739012" y="5953499"/>
            <a:ext cx="5403025" cy="4181101"/>
            <a:chOff x="14600237" y="2047501"/>
            <a:chExt cx="5403025" cy="4181101"/>
          </a:xfrm>
        </p:grpSpPr>
        <p:sp>
          <p:nvSpPr>
            <p:cNvPr id="10" name="Rectangle 5"/>
            <p:cNvSpPr/>
            <p:nvPr/>
          </p:nvSpPr>
          <p:spPr>
            <a:xfrm>
              <a:off x="14600237" y="2047501"/>
              <a:ext cx="5257800" cy="418110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11" name="กลุ่ม 10"/>
            <p:cNvGrpSpPr/>
            <p:nvPr/>
          </p:nvGrpSpPr>
          <p:grpSpPr>
            <a:xfrm>
              <a:off x="14905037" y="2740378"/>
              <a:ext cx="5098225" cy="2812323"/>
              <a:chOff x="15933404" y="7586993"/>
              <a:chExt cx="5098225" cy="2812323"/>
            </a:xfrm>
          </p:grpSpPr>
          <p:sp>
            <p:nvSpPr>
              <p:cNvPr id="12" name="Title 20"/>
              <p:cNvSpPr txBox="1">
                <a:spLocks/>
              </p:cNvSpPr>
              <p:nvPr/>
            </p:nvSpPr>
            <p:spPr bwMode="auto">
              <a:xfrm>
                <a:off x="15933404" y="8232557"/>
                <a:ext cx="42672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3" name="TextBox 12"/>
              <p:cNvSpPr txBox="1"/>
              <p:nvPr/>
            </p:nvSpPr>
            <p:spPr>
              <a:xfrm>
                <a:off x="16009604" y="75869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grpSp>
        <p:nvGrpSpPr>
          <p:cNvPr id="14" name="กลุ่ม 13"/>
          <p:cNvGrpSpPr/>
          <p:nvPr/>
        </p:nvGrpSpPr>
        <p:grpSpPr>
          <a:xfrm>
            <a:off x="1493837" y="2438400"/>
            <a:ext cx="3429000" cy="2362200"/>
            <a:chOff x="1341437" y="2057401"/>
            <a:chExt cx="3429000" cy="2362200"/>
          </a:xfrm>
        </p:grpSpPr>
        <p:sp>
          <p:nvSpPr>
            <p:cNvPr id="15" name="Rectangle 35"/>
            <p:cNvSpPr/>
            <p:nvPr/>
          </p:nvSpPr>
          <p:spPr>
            <a:xfrm rot="16200000">
              <a:off x="1110110" y="31492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6" name="Rectangle 35"/>
            <p:cNvSpPr/>
            <p:nvPr/>
          </p:nvSpPr>
          <p:spPr>
            <a:xfrm>
              <a:off x="1341437" y="2799742"/>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4" name="图片占位符 3"/>
          <p:cNvPicPr>
            <a:picLocks noGrp="1" noChangeAspect="1"/>
          </p:cNvPicPr>
          <p:nvPr>
            <p:ph type="pic" sz="quarter" idx="23"/>
          </p:nvPr>
        </p:nvPicPr>
        <p:blipFill>
          <a:blip r:embed="rId4">
            <a:extLst>
              <a:ext uri="{28A0092B-C50C-407E-A947-70E740481C1C}">
                <a14:useLocalDpi xmlns:a14="http://schemas.microsoft.com/office/drawing/2010/main" val="0"/>
              </a:ext>
            </a:extLst>
          </a:blip>
          <a:srcRect l="38201" r="38201"/>
          <a:stretch>
            <a:fillRect/>
          </a:stretch>
        </p:blipFill>
        <p:spPr/>
      </p:pic>
      <p:pic>
        <p:nvPicPr>
          <p:cNvPr id="5" name="图片占位符 4"/>
          <p:cNvPicPr>
            <a:picLocks noGrp="1" noChangeAspect="1"/>
          </p:cNvPicPr>
          <p:nvPr>
            <p:ph type="pic" sz="quarter" idx="109"/>
          </p:nvPr>
        </p:nvPicPr>
        <p:blipFill>
          <a:blip r:embed="rId5">
            <a:extLst>
              <a:ext uri="{28A0092B-C50C-407E-A947-70E740481C1C}">
                <a14:useLocalDpi xmlns:a14="http://schemas.microsoft.com/office/drawing/2010/main" val="0"/>
              </a:ext>
            </a:extLst>
          </a:blip>
          <a:srcRect l="24711" r="24711"/>
          <a:stretch>
            <a:fillRect/>
          </a:stretch>
        </p:blipFill>
        <p:spPr/>
      </p:pic>
    </p:spTree>
    <p:extLst>
      <p:ext uri="{BB962C8B-B14F-4D97-AF65-F5344CB8AC3E}">
        <p14:creationId xmlns:p14="http://schemas.microsoft.com/office/powerpoint/2010/main" val="270100980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500" fill="hold"/>
                                        <p:tgtEl>
                                          <p:spTgt spid="9"/>
                                        </p:tgtEl>
                                        <p:attrNameLst>
                                          <p:attrName>ppt_x</p:attrName>
                                        </p:attrNameLst>
                                      </p:cBhvr>
                                      <p:tavLst>
                                        <p:tav tm="0">
                                          <p:val>
                                            <p:strVal val="0-#ppt_w/2"/>
                                          </p:val>
                                        </p:tav>
                                        <p:tav tm="100000">
                                          <p:val>
                                            <p:strVal val="#ppt_x"/>
                                          </p:val>
                                        </p:tav>
                                      </p:tavLst>
                                    </p:anim>
                                    <p:anim calcmode="lin" valueType="num">
                                      <p:cBhvr additive="base">
                                        <p:cTn id="8" dur="1500" fill="hold"/>
                                        <p:tgtEl>
                                          <p:spTgt spid="9"/>
                                        </p:tgtEl>
                                        <p:attrNameLst>
                                          <p:attrName>ppt_y</p:attrName>
                                        </p:attrNameLst>
                                      </p:cBhvr>
                                      <p:tavLst>
                                        <p:tav tm="0">
                                          <p:val>
                                            <p:strVal val="#ppt_y"/>
                                          </p:val>
                                        </p:tav>
                                        <p:tav tm="100000">
                                          <p:val>
                                            <p:strVal val="#ppt_y"/>
                                          </p:val>
                                        </p:tav>
                                      </p:tavLst>
                                    </p:anim>
                                    <p:set>
                                      <p:cBhvr>
                                        <p:cTn id="9" dur="1" fill="hold">
                                          <p:stCondLst>
                                            <p:cond delay="0"/>
                                          </p:stCondLst>
                                        </p:cTn>
                                        <p:tgtEl>
                                          <p:spTgt spid="9"/>
                                        </p:tgtEl>
                                        <p:attrNameLst>
                                          <p:attrName>style.visibility</p:attrName>
                                        </p:attrNameLst>
                                      </p:cBhvr>
                                      <p:to>
                                        <p:strVal val="visible"/>
                                      </p:to>
                                    </p:set>
                                    <p:anim to="" calcmode="lin" valueType="num">
                                      <p:cBhvr>
                                        <p:cTn id="10" dur="1500" fill="hold">
                                          <p:stCondLst>
                                            <p:cond delay="0"/>
                                          </p:stCondLst>
                                        </p:cTn>
                                        <p:tgtEl>
                                          <p:spTgt spid="9"/>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9"/>
                                        </p:tgtEl>
                                        <p:attrNameLst>
                                          <p:attrName>ppt_h</p:attrName>
                                        </p:attrNameLst>
                                      </p:cBhvr>
                                      <p:tavLst>
                                        <p:tav tm="0">
                                          <p:val>
                                            <p:strVal val="0"/>
                                          </p:val>
                                        </p:tav>
                                        <p:tav tm="100000">
                                          <p:val>
                                            <p:strVal val="#ppt_h"/>
                                          </p:val>
                                        </p:tav>
                                      </p:tavLst>
                                    </p:anim>
                                    <p:animEffect filter="fade">
                                      <p:cBhvr>
                                        <p:cTn id="12" dur="1500">
                                          <p:stCondLst>
                                            <p:cond delay="0"/>
                                          </p:stCondLst>
                                        </p:cTn>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75037" y="1600200"/>
            <a:ext cx="6487673" cy="1938992"/>
          </a:xfrm>
          <a:prstGeom prst="rect">
            <a:avLst/>
          </a:prstGeom>
          <a:noFill/>
        </p:spPr>
        <p:txBody>
          <a:bodyPr wrap="none" rtlCol="0">
            <a:spAutoFit/>
          </a:bodyPr>
          <a:lstStyle/>
          <a:p>
            <a:r>
              <a:rPr lang="en-US" sz="6600" b="1" dirty="0" smtClean="0">
                <a:latin typeface="Lato Black" charset="0"/>
                <a:ea typeface="Lato Black" charset="0"/>
                <a:cs typeface="Lato Black" charset="0"/>
              </a:rPr>
              <a:t>NUMBER</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grpSp>
        <p:nvGrpSpPr>
          <p:cNvPr id="7" name="PA_库_กลุ่ม 6"/>
          <p:cNvGrpSpPr/>
          <p:nvPr>
            <p:custDataLst>
              <p:tags r:id="rId1"/>
            </p:custDataLst>
          </p:nvPr>
        </p:nvGrpSpPr>
        <p:grpSpPr>
          <a:xfrm>
            <a:off x="17960212" y="7696200"/>
            <a:ext cx="5403025" cy="4181101"/>
            <a:chOff x="14600237" y="2047501"/>
            <a:chExt cx="5403025" cy="4181101"/>
          </a:xfrm>
        </p:grpSpPr>
        <p:sp>
          <p:nvSpPr>
            <p:cNvPr id="8" name="Rectangle 5"/>
            <p:cNvSpPr/>
            <p:nvPr/>
          </p:nvSpPr>
          <p:spPr>
            <a:xfrm>
              <a:off x="14600237" y="2047501"/>
              <a:ext cx="5257800" cy="418110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9" name="กลุ่ม 8"/>
            <p:cNvGrpSpPr/>
            <p:nvPr/>
          </p:nvGrpSpPr>
          <p:grpSpPr>
            <a:xfrm>
              <a:off x="14905037" y="2740378"/>
              <a:ext cx="5098225" cy="2812323"/>
              <a:chOff x="15933404" y="7586993"/>
              <a:chExt cx="5098225" cy="2812323"/>
            </a:xfrm>
          </p:grpSpPr>
          <p:sp>
            <p:nvSpPr>
              <p:cNvPr id="10" name="Title 20"/>
              <p:cNvSpPr txBox="1">
                <a:spLocks/>
              </p:cNvSpPr>
              <p:nvPr/>
            </p:nvSpPr>
            <p:spPr bwMode="auto">
              <a:xfrm>
                <a:off x="15933404" y="8232557"/>
                <a:ext cx="42672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1" name="TextBox 10"/>
              <p:cNvSpPr txBox="1"/>
              <p:nvPr/>
            </p:nvSpPr>
            <p:spPr>
              <a:xfrm>
                <a:off x="16009604" y="75869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grpSp>
        <p:nvGrpSpPr>
          <p:cNvPr id="12" name="กลุ่ม 11"/>
          <p:cNvGrpSpPr/>
          <p:nvPr/>
        </p:nvGrpSpPr>
        <p:grpSpPr>
          <a:xfrm>
            <a:off x="19629437" y="4419600"/>
            <a:ext cx="3429000" cy="2362200"/>
            <a:chOff x="19705637" y="4648201"/>
            <a:chExt cx="3429000" cy="2362200"/>
          </a:xfrm>
        </p:grpSpPr>
        <p:sp>
          <p:nvSpPr>
            <p:cNvPr id="13" name="Rectangle 35"/>
            <p:cNvSpPr/>
            <p:nvPr/>
          </p:nvSpPr>
          <p:spPr>
            <a:xfrm rot="16200000">
              <a:off x="20902381" y="57400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9705637" y="6226529"/>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15" name="图片占位符 14"/>
          <p:cNvPicPr>
            <a:picLocks noGrp="1" noChangeAspect="1"/>
          </p:cNvPicPr>
          <p:nvPr>
            <p:ph type="pic" sz="quarter" idx="110"/>
          </p:nvPr>
        </p:nvPicPr>
        <p:blipFill>
          <a:blip r:embed="rId4">
            <a:extLst>
              <a:ext uri="{28A0092B-C50C-407E-A947-70E740481C1C}">
                <a14:useLocalDpi xmlns:a14="http://schemas.microsoft.com/office/drawing/2010/main" val="0"/>
              </a:ext>
            </a:extLst>
          </a:blip>
          <a:srcRect l="24995" r="24995"/>
          <a:stretch>
            <a:fillRect/>
          </a:stretch>
        </p:blipFill>
        <p:spPr/>
      </p:pic>
      <p:pic>
        <p:nvPicPr>
          <p:cNvPr id="16" name="图片占位符 15"/>
          <p:cNvPicPr>
            <a:picLocks noGrp="1" noChangeAspect="1"/>
          </p:cNvPicPr>
          <p:nvPr>
            <p:ph type="pic" sz="quarter" idx="23"/>
          </p:nvPr>
        </p:nvPicPr>
        <p:blipFill>
          <a:blip r:embed="rId5">
            <a:extLst>
              <a:ext uri="{28A0092B-C50C-407E-A947-70E740481C1C}">
                <a14:useLocalDpi xmlns:a14="http://schemas.microsoft.com/office/drawing/2010/main" val="0"/>
              </a:ext>
            </a:extLst>
          </a:blip>
          <a:srcRect l="38201" r="38201"/>
          <a:stretch>
            <a:fillRect/>
          </a:stretch>
        </p:blipFill>
        <p:spPr/>
      </p:pic>
    </p:spTree>
    <p:extLst>
      <p:ext uri="{BB962C8B-B14F-4D97-AF65-F5344CB8AC3E}">
        <p14:creationId xmlns:p14="http://schemas.microsoft.com/office/powerpoint/2010/main" val="270100980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25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1+#ppt_w/2"/>
                                          </p:val>
                                        </p:tav>
                                        <p:tav tm="100000">
                                          <p:val>
                                            <p:strVal val="#ppt_x"/>
                                          </p:val>
                                        </p:tav>
                                      </p:tavLst>
                                    </p:anim>
                                    <p:anim calcmode="lin" valueType="num">
                                      <p:cBhvr additive="base">
                                        <p:cTn id="8" dur="1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3228637" y="10024408"/>
            <a:ext cx="6487673" cy="1938992"/>
          </a:xfrm>
          <a:prstGeom prst="rect">
            <a:avLst/>
          </a:prstGeom>
          <a:noFill/>
        </p:spPr>
        <p:txBody>
          <a:bodyPr wrap="none" rtlCol="0">
            <a:spAutoFit/>
          </a:bodyPr>
          <a:lstStyle/>
          <a:p>
            <a:r>
              <a:rPr lang="en-US" sz="6600" b="1" dirty="0" smtClean="0">
                <a:latin typeface="Lato Black" charset="0"/>
                <a:ea typeface="Lato Black" charset="0"/>
                <a:cs typeface="Lato Black" charset="0"/>
              </a:rPr>
              <a:t>NUMBER</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grpSp>
        <p:nvGrpSpPr>
          <p:cNvPr id="7" name="PA_库_กลุ่ม 6"/>
          <p:cNvGrpSpPr/>
          <p:nvPr>
            <p:custDataLst>
              <p:tags r:id="rId1"/>
            </p:custDataLst>
          </p:nvPr>
        </p:nvGrpSpPr>
        <p:grpSpPr>
          <a:xfrm>
            <a:off x="739012" y="5953499"/>
            <a:ext cx="5403025" cy="4181101"/>
            <a:chOff x="14600237" y="2047501"/>
            <a:chExt cx="5403025" cy="4181101"/>
          </a:xfrm>
        </p:grpSpPr>
        <p:sp>
          <p:nvSpPr>
            <p:cNvPr id="8" name="Rectangle 5"/>
            <p:cNvSpPr/>
            <p:nvPr/>
          </p:nvSpPr>
          <p:spPr>
            <a:xfrm>
              <a:off x="14600237" y="2047501"/>
              <a:ext cx="5257800" cy="418110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9" name="กลุ่ม 8"/>
            <p:cNvGrpSpPr/>
            <p:nvPr/>
          </p:nvGrpSpPr>
          <p:grpSpPr>
            <a:xfrm>
              <a:off x="14905037" y="2740378"/>
              <a:ext cx="5098225" cy="2812323"/>
              <a:chOff x="15933404" y="7586993"/>
              <a:chExt cx="5098225" cy="2812323"/>
            </a:xfrm>
          </p:grpSpPr>
          <p:sp>
            <p:nvSpPr>
              <p:cNvPr id="10" name="Title 20"/>
              <p:cNvSpPr txBox="1">
                <a:spLocks/>
              </p:cNvSpPr>
              <p:nvPr/>
            </p:nvSpPr>
            <p:spPr bwMode="auto">
              <a:xfrm>
                <a:off x="15933404" y="8232557"/>
                <a:ext cx="4267200"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a:t>
                </a:r>
                <a:r>
                  <a:rPr lang="pt-BR" sz="2400" dirty="0" smtClean="0">
                    <a:solidFill>
                      <a:schemeClr val="tx1">
                        <a:lumMod val="50000"/>
                        <a:lumOff val="50000"/>
                      </a:schemeClr>
                    </a:solidFill>
                    <a:latin typeface="Lato" pitchFamily="34" charset="0"/>
                    <a:ea typeface="Lato" pitchFamily="34" charset="0"/>
                    <a:cs typeface="Lato" pitchFamily="34" charset="0"/>
                  </a:rPr>
                  <a:t>convallis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1" name="TextBox 10"/>
              <p:cNvSpPr txBox="1"/>
              <p:nvPr/>
            </p:nvSpPr>
            <p:spPr>
              <a:xfrm>
                <a:off x="16009604" y="75869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grpSp>
        <p:nvGrpSpPr>
          <p:cNvPr id="12" name="กลุ่ม 11"/>
          <p:cNvGrpSpPr/>
          <p:nvPr/>
        </p:nvGrpSpPr>
        <p:grpSpPr>
          <a:xfrm>
            <a:off x="1493837" y="2438400"/>
            <a:ext cx="3429000" cy="2362200"/>
            <a:chOff x="1341437" y="2057401"/>
            <a:chExt cx="3429000" cy="2362200"/>
          </a:xfrm>
        </p:grpSpPr>
        <p:sp>
          <p:nvSpPr>
            <p:cNvPr id="13" name="Rectangle 35"/>
            <p:cNvSpPr/>
            <p:nvPr/>
          </p:nvSpPr>
          <p:spPr>
            <a:xfrm rot="16200000">
              <a:off x="1110110" y="31492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341437" y="2799742"/>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4" name="图片占位符 3"/>
          <p:cNvPicPr>
            <a:picLocks noGrp="1" noChangeAspect="1"/>
          </p:cNvPicPr>
          <p:nvPr>
            <p:ph type="pic" sz="quarter" idx="23"/>
          </p:nvPr>
        </p:nvPicPr>
        <p:blipFill>
          <a:blip r:embed="rId4">
            <a:extLst>
              <a:ext uri="{28A0092B-C50C-407E-A947-70E740481C1C}">
                <a14:useLocalDpi xmlns:a14="http://schemas.microsoft.com/office/drawing/2010/main" val="0"/>
              </a:ext>
            </a:extLst>
          </a:blip>
          <a:srcRect l="38201" r="38201"/>
          <a:stretch>
            <a:fillRect/>
          </a:stretch>
        </p:blipFill>
        <p:spPr/>
      </p:pic>
      <p:pic>
        <p:nvPicPr>
          <p:cNvPr id="5" name="图片占位符 4"/>
          <p:cNvPicPr>
            <a:picLocks noGrp="1" noChangeAspect="1"/>
          </p:cNvPicPr>
          <p:nvPr>
            <p:ph type="pic" sz="quarter" idx="111"/>
          </p:nvPr>
        </p:nvPicPr>
        <p:blipFill>
          <a:blip r:embed="rId5">
            <a:extLst>
              <a:ext uri="{28A0092B-C50C-407E-A947-70E740481C1C}">
                <a14:useLocalDpi xmlns:a14="http://schemas.microsoft.com/office/drawing/2010/main" val="0"/>
              </a:ext>
            </a:extLst>
          </a:blip>
          <a:srcRect l="24290" r="24290"/>
          <a:stretch>
            <a:fillRect/>
          </a:stretch>
        </p:blipFill>
        <p:spPr/>
      </p:pic>
    </p:spTree>
    <p:extLst>
      <p:ext uri="{BB962C8B-B14F-4D97-AF65-F5344CB8AC3E}">
        <p14:creationId xmlns:p14="http://schemas.microsoft.com/office/powerpoint/2010/main" val="270100980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0-#ppt_w/2"/>
                                          </p:val>
                                        </p:tav>
                                        <p:tav tm="100000">
                                          <p:val>
                                            <p:strVal val="#ppt_x"/>
                                          </p:val>
                                        </p:tav>
                                      </p:tavLst>
                                    </p:anim>
                                    <p:anim calcmode="lin" valueType="num">
                                      <p:cBhvr additive="base">
                                        <p:cTn id="8" dur="1500" fill="hold"/>
                                        <p:tgtEl>
                                          <p:spTgt spid="7"/>
                                        </p:tgtEl>
                                        <p:attrNameLst>
                                          <p:attrName>ppt_y</p:attrName>
                                        </p:attrNameLst>
                                      </p:cBhvr>
                                      <p:tavLst>
                                        <p:tav tm="0">
                                          <p:val>
                                            <p:strVal val="#ppt_y"/>
                                          </p:val>
                                        </p:tav>
                                        <p:tav tm="100000">
                                          <p:val>
                                            <p:strVal val="#ppt_y"/>
                                          </p:val>
                                        </p:tav>
                                      </p:tavLst>
                                    </p:anim>
                                    <p:set>
                                      <p:cBhvr>
                                        <p:cTn id="9" dur="1" fill="hold">
                                          <p:stCondLst>
                                            <p:cond delay="0"/>
                                          </p:stCondLst>
                                        </p:cTn>
                                        <p:tgtEl>
                                          <p:spTgt spid="7"/>
                                        </p:tgtEl>
                                        <p:attrNameLst>
                                          <p:attrName>style.visibility</p:attrName>
                                        </p:attrNameLst>
                                      </p:cBhvr>
                                      <p:to>
                                        <p:strVal val="visible"/>
                                      </p:to>
                                    </p:set>
                                    <p:anim to="" calcmode="lin" valueType="num">
                                      <p:cBhvr>
                                        <p:cTn id="10" dur="1500" fill="hold">
                                          <p:stCondLst>
                                            <p:cond delay="0"/>
                                          </p:stCondLst>
                                        </p:cTn>
                                        <p:tgtEl>
                                          <p:spTgt spid="7"/>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7"/>
                                        </p:tgtEl>
                                        <p:attrNameLst>
                                          <p:attrName>ppt_h</p:attrName>
                                        </p:attrNameLst>
                                      </p:cBhvr>
                                      <p:tavLst>
                                        <p:tav tm="0">
                                          <p:val>
                                            <p:strVal val="0"/>
                                          </p:val>
                                        </p:tav>
                                        <p:tav tm="100000">
                                          <p:val>
                                            <p:strVal val="#ppt_h"/>
                                          </p:val>
                                        </p:tav>
                                      </p:tavLst>
                                    </p:anim>
                                    <p:animEffect filter="fade">
                                      <p:cBhvr>
                                        <p:cTn id="12" dur="15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475037" y="1600200"/>
            <a:ext cx="6487673" cy="1938992"/>
          </a:xfrm>
          <a:prstGeom prst="rect">
            <a:avLst/>
          </a:prstGeom>
          <a:noFill/>
        </p:spPr>
        <p:txBody>
          <a:bodyPr wrap="none" rtlCol="0">
            <a:spAutoFit/>
          </a:bodyPr>
          <a:lstStyle/>
          <a:p>
            <a:r>
              <a:rPr lang="en-US" sz="6600" b="1" dirty="0" smtClean="0">
                <a:latin typeface="Lato Black" charset="0"/>
                <a:ea typeface="Lato Black" charset="0"/>
                <a:cs typeface="Lato Black" charset="0"/>
              </a:rPr>
              <a:t>NUMBER</a:t>
            </a:r>
          </a:p>
          <a:p>
            <a:r>
              <a:rPr lang="en-US" sz="5400" b="1" dirty="0" smtClean="0">
                <a:solidFill>
                  <a:schemeClr val="bg1">
                    <a:lumMod val="75000"/>
                  </a:schemeClr>
                </a:solidFill>
                <a:latin typeface="Lato Black" charset="0"/>
                <a:ea typeface="Lato Black" charset="0"/>
                <a:cs typeface="Lato Black" charset="0"/>
              </a:rPr>
              <a:t>About our Company</a:t>
            </a:r>
            <a:endParaRPr lang="en-US" sz="5400" b="1" dirty="0">
              <a:solidFill>
                <a:schemeClr val="bg1">
                  <a:lumMod val="75000"/>
                </a:schemeClr>
              </a:solidFill>
              <a:latin typeface="Lato Black" charset="0"/>
              <a:ea typeface="Lato Black" charset="0"/>
              <a:cs typeface="Lato Black" charset="0"/>
            </a:endParaRPr>
          </a:p>
        </p:txBody>
      </p:sp>
      <p:grpSp>
        <p:nvGrpSpPr>
          <p:cNvPr id="12" name="กลุ่ม 11"/>
          <p:cNvGrpSpPr/>
          <p:nvPr/>
        </p:nvGrpSpPr>
        <p:grpSpPr>
          <a:xfrm>
            <a:off x="19324637" y="9525000"/>
            <a:ext cx="3429000" cy="2362200"/>
            <a:chOff x="19705637" y="4648201"/>
            <a:chExt cx="3429000" cy="2362200"/>
          </a:xfrm>
        </p:grpSpPr>
        <p:sp>
          <p:nvSpPr>
            <p:cNvPr id="13" name="Rectangle 35"/>
            <p:cNvSpPr/>
            <p:nvPr/>
          </p:nvSpPr>
          <p:spPr>
            <a:xfrm rot="16200000">
              <a:off x="20902381" y="5740009"/>
              <a:ext cx="2362200" cy="1785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4" name="Rectangle 35"/>
            <p:cNvSpPr/>
            <p:nvPr/>
          </p:nvSpPr>
          <p:spPr>
            <a:xfrm>
              <a:off x="19705637" y="6226529"/>
              <a:ext cx="3429000"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nvGrpSpPr>
          <p:cNvPr id="15" name="PA_库_กลุ่ม 14"/>
          <p:cNvGrpSpPr/>
          <p:nvPr>
            <p:custDataLst>
              <p:tags r:id="rId1"/>
            </p:custDataLst>
          </p:nvPr>
        </p:nvGrpSpPr>
        <p:grpSpPr>
          <a:xfrm>
            <a:off x="3322637" y="10439400"/>
            <a:ext cx="8382000" cy="2133600"/>
            <a:chOff x="12238037" y="2392894"/>
            <a:chExt cx="8382000" cy="2133600"/>
          </a:xfrm>
        </p:grpSpPr>
        <p:sp>
          <p:nvSpPr>
            <p:cNvPr id="16" name="Rectangle 5"/>
            <p:cNvSpPr/>
            <p:nvPr/>
          </p:nvSpPr>
          <p:spPr>
            <a:xfrm>
              <a:off x="12238037" y="2392894"/>
              <a:ext cx="8382000" cy="2133600"/>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17" name="กลุ่ม 16"/>
            <p:cNvGrpSpPr/>
            <p:nvPr/>
          </p:nvGrpSpPr>
          <p:grpSpPr>
            <a:xfrm>
              <a:off x="12390438" y="2634198"/>
              <a:ext cx="6629400" cy="1739896"/>
              <a:chOff x="13418805" y="7480813"/>
              <a:chExt cx="6629400" cy="1739896"/>
            </a:xfrm>
          </p:grpSpPr>
          <p:sp>
            <p:nvSpPr>
              <p:cNvPr id="18" name="Title 20"/>
              <p:cNvSpPr txBox="1">
                <a:spLocks/>
              </p:cNvSpPr>
              <p:nvPr/>
            </p:nvSpPr>
            <p:spPr bwMode="auto">
              <a:xfrm>
                <a:off x="13418805" y="8014213"/>
                <a:ext cx="6629400" cy="1206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a:t>
                </a:r>
                <a:r>
                  <a:rPr lang="pt-BR" sz="2400" dirty="0" smtClean="0">
                    <a:solidFill>
                      <a:schemeClr val="tx1">
                        <a:lumMod val="50000"/>
                        <a:lumOff val="50000"/>
                      </a:schemeClr>
                    </a:solidFill>
                    <a:latin typeface="Lato" pitchFamily="34" charset="0"/>
                    <a:ea typeface="Lato" pitchFamily="34" charset="0"/>
                    <a:cs typeface="Lato" pitchFamily="34" charset="0"/>
                  </a:rPr>
                  <a:t>tincidunt.</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9" name="TextBox 18"/>
              <p:cNvSpPr txBox="1"/>
              <p:nvPr/>
            </p:nvSpPr>
            <p:spPr>
              <a:xfrm>
                <a:off x="13578379" y="748081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pic>
        <p:nvPicPr>
          <p:cNvPr id="4" name="图片占位符 3"/>
          <p:cNvPicPr>
            <a:picLocks noGrp="1" noChangeAspect="1"/>
          </p:cNvPicPr>
          <p:nvPr>
            <p:ph type="pic" sz="quarter" idx="112"/>
          </p:nvPr>
        </p:nvPicPr>
        <p:blipFill>
          <a:blip r:embed="rId4">
            <a:extLst>
              <a:ext uri="{28A0092B-C50C-407E-A947-70E740481C1C}">
                <a14:useLocalDpi xmlns:a14="http://schemas.microsoft.com/office/drawing/2010/main" val="0"/>
              </a:ext>
            </a:extLst>
          </a:blip>
          <a:srcRect l="24223" r="24223"/>
          <a:stretch>
            <a:fillRect/>
          </a:stretch>
        </p:blipFill>
        <p:spPr/>
      </p:pic>
      <p:pic>
        <p:nvPicPr>
          <p:cNvPr id="5" name="图片占位符 4"/>
          <p:cNvPicPr>
            <a:picLocks noGrp="1" noChangeAspect="1"/>
          </p:cNvPicPr>
          <p:nvPr>
            <p:ph type="pic" sz="quarter" idx="23"/>
          </p:nvPr>
        </p:nvPicPr>
        <p:blipFill>
          <a:blip r:embed="rId5">
            <a:extLst>
              <a:ext uri="{28A0092B-C50C-407E-A947-70E740481C1C}">
                <a14:useLocalDpi xmlns:a14="http://schemas.microsoft.com/office/drawing/2010/main" val="0"/>
              </a:ext>
            </a:extLst>
          </a:blip>
          <a:srcRect l="38201" r="38201"/>
          <a:stretch>
            <a:fillRect/>
          </a:stretch>
        </p:blipFill>
        <p:spPr/>
      </p:pic>
    </p:spTree>
    <p:extLst>
      <p:ext uri="{BB962C8B-B14F-4D97-AF65-F5344CB8AC3E}">
        <p14:creationId xmlns:p14="http://schemas.microsoft.com/office/powerpoint/2010/main" val="270100980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PA_库_กลุ่ม 14"/>
          <p:cNvGrpSpPr/>
          <p:nvPr>
            <p:custDataLst>
              <p:tags r:id="rId1"/>
            </p:custDataLst>
          </p:nvPr>
        </p:nvGrpSpPr>
        <p:grpSpPr>
          <a:xfrm>
            <a:off x="5082412" y="5410200"/>
            <a:ext cx="5022025" cy="3276600"/>
            <a:chOff x="5082412" y="5486400"/>
            <a:chExt cx="5022025" cy="3276600"/>
          </a:xfrm>
        </p:grpSpPr>
        <p:sp>
          <p:nvSpPr>
            <p:cNvPr id="22" name="Title 20"/>
            <p:cNvSpPr txBox="1">
              <a:spLocks/>
            </p:cNvSpPr>
            <p:nvPr/>
          </p:nvSpPr>
          <p:spPr bwMode="auto">
            <a:xfrm>
              <a:off x="5271421" y="6596241"/>
              <a:ext cx="4498779"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ct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convallis.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23" name="TextBox 22"/>
            <p:cNvSpPr txBox="1"/>
            <p:nvPr/>
          </p:nvSpPr>
          <p:spPr>
            <a:xfrm>
              <a:off x="5082412" y="5486400"/>
              <a:ext cx="5022025" cy="646331"/>
            </a:xfrm>
            <a:prstGeom prst="rect">
              <a:avLst/>
            </a:prstGeom>
            <a:noFill/>
          </p:spPr>
          <p:txBody>
            <a:bodyPr wrap="square" rtlCol="0">
              <a:spAutoFit/>
            </a:bodyPr>
            <a:lstStyle/>
            <a:p>
              <a:pPr algn="ctr"/>
              <a:r>
                <a:rPr lang="en-US" sz="3600" b="1" dirty="0" smtClean="0">
                  <a:latin typeface="Lato Black" charset="0"/>
                  <a:ea typeface="Lato Black" charset="0"/>
                  <a:cs typeface="Lato Black" charset="0"/>
                </a:rPr>
                <a:t>PRESENTATION s</a:t>
              </a:r>
            </a:p>
          </p:txBody>
        </p:sp>
        <p:sp>
          <p:nvSpPr>
            <p:cNvPr id="24" name="Rectangle 35"/>
            <p:cNvSpPr/>
            <p:nvPr/>
          </p:nvSpPr>
          <p:spPr>
            <a:xfrm>
              <a:off x="6069377" y="6293677"/>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nvGrpSpPr>
          <p:cNvPr id="16" name="PA_库_กลุ่ม 15"/>
          <p:cNvGrpSpPr/>
          <p:nvPr>
            <p:custDataLst>
              <p:tags r:id="rId2"/>
            </p:custDataLst>
          </p:nvPr>
        </p:nvGrpSpPr>
        <p:grpSpPr>
          <a:xfrm>
            <a:off x="14211971" y="5716250"/>
            <a:ext cx="2902866" cy="2896477"/>
            <a:chOff x="14162079" y="5716250"/>
            <a:chExt cx="2902866" cy="2896477"/>
          </a:xfrm>
        </p:grpSpPr>
        <p:sp>
          <p:nvSpPr>
            <p:cNvPr id="30" name="Rectangle 35"/>
            <p:cNvSpPr/>
            <p:nvPr/>
          </p:nvSpPr>
          <p:spPr>
            <a:xfrm rot="2367038">
              <a:off x="14162079" y="7078355"/>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38" name="TextBox 37"/>
            <p:cNvSpPr txBox="1"/>
            <p:nvPr/>
          </p:nvSpPr>
          <p:spPr>
            <a:xfrm>
              <a:off x="15743904" y="5716250"/>
              <a:ext cx="1294733" cy="1446550"/>
            </a:xfrm>
            <a:prstGeom prst="rect">
              <a:avLst/>
            </a:prstGeom>
            <a:noFill/>
          </p:spPr>
          <p:txBody>
            <a:bodyPr wrap="square" rtlCol="0" anchor="t">
              <a:spAutoFit/>
            </a:bodyPr>
            <a:lstStyle/>
            <a:p>
              <a:pPr algn="ctr"/>
              <a:r>
                <a:rPr lang="en-US" sz="8800" dirty="0" smtClean="0">
                  <a:latin typeface="Lato Black" pitchFamily="34" charset="0"/>
                  <a:ea typeface="Lato Black" pitchFamily="34" charset="0"/>
                  <a:cs typeface="Lato Black" pitchFamily="34" charset="0"/>
                </a:rPr>
                <a:t>Q</a:t>
              </a:r>
              <a:endParaRPr lang="en-US" sz="8800" dirty="0">
                <a:latin typeface="Lato Black" pitchFamily="34" charset="0"/>
                <a:ea typeface="Lato Black" pitchFamily="34" charset="0"/>
                <a:cs typeface="Lato Black" pitchFamily="34" charset="0"/>
              </a:endParaRPr>
            </a:p>
          </p:txBody>
        </p:sp>
        <p:sp>
          <p:nvSpPr>
            <p:cNvPr id="39" name="TextBox 38"/>
            <p:cNvSpPr txBox="1"/>
            <p:nvPr/>
          </p:nvSpPr>
          <p:spPr>
            <a:xfrm>
              <a:off x="14371637" y="7166177"/>
              <a:ext cx="1294733" cy="1446550"/>
            </a:xfrm>
            <a:prstGeom prst="rect">
              <a:avLst/>
            </a:prstGeom>
            <a:noFill/>
          </p:spPr>
          <p:txBody>
            <a:bodyPr wrap="square" rtlCol="0" anchor="t">
              <a:spAutoFit/>
            </a:bodyPr>
            <a:lstStyle/>
            <a:p>
              <a:pPr algn="ctr"/>
              <a:r>
                <a:rPr lang="en-US" sz="8800" dirty="0" smtClean="0">
                  <a:latin typeface="Lato Black" pitchFamily="34" charset="0"/>
                  <a:ea typeface="Lato Black" pitchFamily="34" charset="0"/>
                  <a:cs typeface="Lato Black" pitchFamily="34" charset="0"/>
                </a:rPr>
                <a:t>K</a:t>
              </a:r>
              <a:endParaRPr lang="en-US" sz="8800" dirty="0">
                <a:latin typeface="Lato Black" pitchFamily="34" charset="0"/>
                <a:ea typeface="Lato Black" pitchFamily="34" charset="0"/>
                <a:cs typeface="Lato Black" pitchFamily="34" charset="0"/>
              </a:endParaRPr>
            </a:p>
          </p:txBody>
        </p:sp>
      </p:grpSp>
      <p:sp>
        <p:nvSpPr>
          <p:cNvPr id="17" name="สามเหลี่ยมหน้าจั่ว 16"/>
          <p:cNvSpPr/>
          <p:nvPr/>
        </p:nvSpPr>
        <p:spPr>
          <a:xfrm>
            <a:off x="17478863" y="1585748"/>
            <a:ext cx="1533144" cy="132167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42" name="สามเหลี่ยมหน้าจั่ว 41"/>
          <p:cNvSpPr/>
          <p:nvPr/>
        </p:nvSpPr>
        <p:spPr>
          <a:xfrm flipV="1">
            <a:off x="18477292" y="3168228"/>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nvGrpSpPr>
          <p:cNvPr id="20" name="PA_库_กลุ่ม 19"/>
          <p:cNvGrpSpPr/>
          <p:nvPr>
            <p:custDataLst>
              <p:tags r:id="rId3"/>
            </p:custDataLst>
          </p:nvPr>
        </p:nvGrpSpPr>
        <p:grpSpPr>
          <a:xfrm>
            <a:off x="12923837" y="11430000"/>
            <a:ext cx="8991600" cy="1353388"/>
            <a:chOff x="12923837" y="11524412"/>
            <a:chExt cx="8991600" cy="1353388"/>
          </a:xfrm>
        </p:grpSpPr>
        <p:sp>
          <p:nvSpPr>
            <p:cNvPr id="43" name="Title 20"/>
            <p:cNvSpPr txBox="1">
              <a:spLocks/>
            </p:cNvSpPr>
            <p:nvPr/>
          </p:nvSpPr>
          <p:spPr bwMode="auto">
            <a:xfrm>
              <a:off x="12923837" y="11671304"/>
              <a:ext cx="8991600" cy="1206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convallis.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45" name="Rectangle 35"/>
            <p:cNvSpPr/>
            <p:nvPr/>
          </p:nvSpPr>
          <p:spPr>
            <a:xfrm>
              <a:off x="13140352" y="11524412"/>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7" name="图片占位符 6"/>
          <p:cNvPicPr>
            <a:picLocks noGrp="1" noChangeAspect="1"/>
          </p:cNvPicPr>
          <p:nvPr>
            <p:ph type="pic" sz="quarter" idx="65"/>
          </p:nvPr>
        </p:nvPicPr>
        <p:blipFill>
          <a:blip r:embed="rId6">
            <a:extLst>
              <a:ext uri="{28A0092B-C50C-407E-A947-70E740481C1C}">
                <a14:useLocalDpi xmlns:a14="http://schemas.microsoft.com/office/drawing/2010/main" val="0"/>
              </a:ext>
            </a:extLst>
          </a:blip>
          <a:srcRect l="34411" r="34411"/>
          <a:stretch>
            <a:fillRect/>
          </a:stretch>
        </p:blipFill>
        <p:spPr/>
      </p:pic>
      <p:pic>
        <p:nvPicPr>
          <p:cNvPr id="9" name="图片占位符 8"/>
          <p:cNvPicPr>
            <a:picLocks noGrp="1" noChangeAspect="1"/>
          </p:cNvPicPr>
          <p:nvPr>
            <p:ph type="pic" sz="quarter" idx="66"/>
          </p:nvPr>
        </p:nvPicPr>
        <p:blipFill>
          <a:blip r:embed="rId7">
            <a:extLst>
              <a:ext uri="{28A0092B-C50C-407E-A947-70E740481C1C}">
                <a14:useLocalDpi xmlns:a14="http://schemas.microsoft.com/office/drawing/2010/main" val="0"/>
              </a:ext>
            </a:extLst>
          </a:blip>
          <a:srcRect l="34412" r="34412"/>
          <a:stretch>
            <a:fillRect/>
          </a:stretch>
        </p:blipFill>
        <p:spPr/>
      </p:pic>
    </p:spTree>
    <p:extLst>
      <p:ext uri="{BB962C8B-B14F-4D97-AF65-F5344CB8AC3E}">
        <p14:creationId xmlns:p14="http://schemas.microsoft.com/office/powerpoint/2010/main" val="341850294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500" fill="hold"/>
                                        <p:tgtEl>
                                          <p:spTgt spid="15"/>
                                        </p:tgtEl>
                                        <p:attrNameLst>
                                          <p:attrName>ppt_x</p:attrName>
                                        </p:attrNameLst>
                                      </p:cBhvr>
                                      <p:tavLst>
                                        <p:tav tm="0">
                                          <p:val>
                                            <p:strVal val="0-#ppt_w/2"/>
                                          </p:val>
                                        </p:tav>
                                        <p:tav tm="100000">
                                          <p:val>
                                            <p:strVal val="#ppt_x"/>
                                          </p:val>
                                        </p:tav>
                                      </p:tavLst>
                                    </p:anim>
                                    <p:anim calcmode="lin" valueType="num">
                                      <p:cBhvr additive="base">
                                        <p:cTn id="8" dur="1500" fill="hold"/>
                                        <p:tgtEl>
                                          <p:spTgt spid="15"/>
                                        </p:tgtEl>
                                        <p:attrNameLst>
                                          <p:attrName>ppt_y</p:attrName>
                                        </p:attrNameLst>
                                      </p:cBhvr>
                                      <p:tavLst>
                                        <p:tav tm="0">
                                          <p:val>
                                            <p:strVal val="#ppt_y"/>
                                          </p:val>
                                        </p:tav>
                                        <p:tav tm="100000">
                                          <p:val>
                                            <p:strVal val="#ppt_y"/>
                                          </p:val>
                                        </p:tav>
                                      </p:tavLst>
                                    </p:anim>
                                    <p:set>
                                      <p:cBhvr>
                                        <p:cTn id="9" dur="1" fill="hold">
                                          <p:stCondLst>
                                            <p:cond delay="0"/>
                                          </p:stCondLst>
                                        </p:cTn>
                                        <p:tgtEl>
                                          <p:spTgt spid="15"/>
                                        </p:tgtEl>
                                        <p:attrNameLst>
                                          <p:attrName>style.visibility</p:attrName>
                                        </p:attrNameLst>
                                      </p:cBhvr>
                                      <p:to>
                                        <p:strVal val="visible"/>
                                      </p:to>
                                    </p:set>
                                    <p:anim to="" calcmode="lin" valueType="num">
                                      <p:cBhvr>
                                        <p:cTn id="10" dur="1500" fill="hold">
                                          <p:stCondLst>
                                            <p:cond delay="0"/>
                                          </p:stCondLst>
                                        </p:cTn>
                                        <p:tgtEl>
                                          <p:spTgt spid="15"/>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15"/>
                                        </p:tgtEl>
                                        <p:attrNameLst>
                                          <p:attrName>ppt_h</p:attrName>
                                        </p:attrNameLst>
                                      </p:cBhvr>
                                      <p:tavLst>
                                        <p:tav tm="0">
                                          <p:val>
                                            <p:strVal val="0"/>
                                          </p:val>
                                        </p:tav>
                                        <p:tav tm="100000">
                                          <p:val>
                                            <p:strVal val="#ppt_h"/>
                                          </p:val>
                                        </p:tav>
                                      </p:tavLst>
                                    </p:anim>
                                    <p:animEffect filter="fade">
                                      <p:cBhvr>
                                        <p:cTn id="12" dur="1500">
                                          <p:stCondLst>
                                            <p:cond delay="0"/>
                                          </p:stCondLst>
                                        </p:cTn>
                                        <p:tgtEl>
                                          <p:spTgt spid="15"/>
                                        </p:tgtEl>
                                      </p:cBhvr>
                                    </p:animEffect>
                                  </p:childTnLst>
                                </p:cTn>
                              </p:par>
                              <p:par>
                                <p:cTn id="13" presetID="2" presetClass="entr" presetSubtype="2" decel="100000" fill="hold" nodeType="withEffect">
                                  <p:stCondLst>
                                    <p:cond delay="25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500" fill="hold"/>
                                        <p:tgtEl>
                                          <p:spTgt spid="16"/>
                                        </p:tgtEl>
                                        <p:attrNameLst>
                                          <p:attrName>ppt_x</p:attrName>
                                        </p:attrNameLst>
                                      </p:cBhvr>
                                      <p:tavLst>
                                        <p:tav tm="0">
                                          <p:val>
                                            <p:strVal val="1+#ppt_w/2"/>
                                          </p:val>
                                        </p:tav>
                                        <p:tav tm="100000">
                                          <p:val>
                                            <p:strVal val="#ppt_x"/>
                                          </p:val>
                                        </p:tav>
                                      </p:tavLst>
                                    </p:anim>
                                    <p:anim calcmode="lin" valueType="num">
                                      <p:cBhvr additive="base">
                                        <p:cTn id="16" dur="1500" fill="hold"/>
                                        <p:tgtEl>
                                          <p:spTgt spid="16"/>
                                        </p:tgtEl>
                                        <p:attrNameLst>
                                          <p:attrName>ppt_y</p:attrName>
                                        </p:attrNameLst>
                                      </p:cBhvr>
                                      <p:tavLst>
                                        <p:tav tm="0">
                                          <p:val>
                                            <p:strVal val="#ppt_y"/>
                                          </p:val>
                                        </p:tav>
                                        <p:tav tm="100000">
                                          <p:val>
                                            <p:strVal val="#ppt_y"/>
                                          </p:val>
                                        </p:tav>
                                      </p:tavLst>
                                    </p:anim>
                                  </p:childTnLst>
                                </p:cTn>
                              </p:par>
                              <p:par>
                                <p:cTn id="17" presetID="22" presetClass="entr" presetSubtype="8" fill="hold" nodeType="withEffect">
                                  <p:stCondLst>
                                    <p:cond delay="250"/>
                                  </p:stCondLst>
                                  <p:childTnLst>
                                    <p:set>
                                      <p:cBhvr>
                                        <p:cTn id="18" dur="1" fill="hold">
                                          <p:stCondLst>
                                            <p:cond delay="0"/>
                                          </p:stCondLst>
                                        </p:cTn>
                                        <p:tgtEl>
                                          <p:spTgt spid="20"/>
                                        </p:tgtEl>
                                        <p:attrNameLst>
                                          <p:attrName>style.visibility</p:attrName>
                                        </p:attrNameLst>
                                      </p:cBhvr>
                                      <p:to>
                                        <p:strVal val="visible"/>
                                      </p:to>
                                    </p:set>
                                    <p:animEffect transition="in" filter="wipe(left)">
                                      <p:cBhvr>
                                        <p:cTn id="19"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 name="Rectangle 5"/>
          <p:cNvSpPr/>
          <p:nvPr/>
        </p:nvSpPr>
        <p:spPr>
          <a:xfrm rot="18999976">
            <a:off x="15500183" y="3446100"/>
            <a:ext cx="6595957" cy="653534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9730" name="PA_库_กลุ่ม 9729"/>
          <p:cNvGrpSpPr/>
          <p:nvPr>
            <p:custDataLst>
              <p:tags r:id="rId1"/>
            </p:custDataLst>
          </p:nvPr>
        </p:nvGrpSpPr>
        <p:grpSpPr>
          <a:xfrm>
            <a:off x="16664812" y="5638800"/>
            <a:ext cx="5022025" cy="3276600"/>
            <a:chOff x="5082412" y="5486400"/>
            <a:chExt cx="5022025" cy="3276600"/>
          </a:xfrm>
        </p:grpSpPr>
        <p:sp>
          <p:nvSpPr>
            <p:cNvPr id="9731" name="Title 20"/>
            <p:cNvSpPr txBox="1">
              <a:spLocks/>
            </p:cNvSpPr>
            <p:nvPr/>
          </p:nvSpPr>
          <p:spPr bwMode="auto">
            <a:xfrm>
              <a:off x="5271421" y="6596241"/>
              <a:ext cx="4498779" cy="2166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ct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convallis.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9732" name="TextBox 9731"/>
            <p:cNvSpPr txBox="1"/>
            <p:nvPr/>
          </p:nvSpPr>
          <p:spPr>
            <a:xfrm>
              <a:off x="5082412" y="5486400"/>
              <a:ext cx="5022025" cy="646331"/>
            </a:xfrm>
            <a:prstGeom prst="rect">
              <a:avLst/>
            </a:prstGeom>
            <a:noFill/>
          </p:spPr>
          <p:txBody>
            <a:bodyPr wrap="square" rtlCol="0">
              <a:spAutoFit/>
            </a:bodyPr>
            <a:lstStyle/>
            <a:p>
              <a:pPr algn="ctr"/>
              <a:r>
                <a:rPr lang="en-US" sz="3600" b="1" dirty="0" smtClean="0">
                  <a:latin typeface="Lato Black" charset="0"/>
                  <a:ea typeface="Lato Black" charset="0"/>
                  <a:cs typeface="Lato Black" charset="0"/>
                </a:rPr>
                <a:t>PRESENTATION s</a:t>
              </a:r>
            </a:p>
          </p:txBody>
        </p:sp>
        <p:sp>
          <p:nvSpPr>
            <p:cNvPr id="9733" name="Rectangle 35"/>
            <p:cNvSpPr/>
            <p:nvPr/>
          </p:nvSpPr>
          <p:spPr>
            <a:xfrm>
              <a:off x="6069377" y="6293677"/>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sp>
        <p:nvSpPr>
          <p:cNvPr id="9734" name="สามเหลี่ยมหน้าจั่ว 9733"/>
          <p:cNvSpPr/>
          <p:nvPr/>
        </p:nvSpPr>
        <p:spPr>
          <a:xfrm>
            <a:off x="16885205" y="2256776"/>
            <a:ext cx="1533144" cy="132167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9735" name="สามเหลี่ยมหน้าจั่ว 9734"/>
          <p:cNvSpPr/>
          <p:nvPr/>
        </p:nvSpPr>
        <p:spPr>
          <a:xfrm flipV="1">
            <a:off x="17883634" y="3839256"/>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9736" name="สามเหลี่ยมหน้าจั่ว 9735"/>
          <p:cNvSpPr/>
          <p:nvPr/>
        </p:nvSpPr>
        <p:spPr>
          <a:xfrm flipV="1">
            <a:off x="16839492" y="1828800"/>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pic>
        <p:nvPicPr>
          <p:cNvPr id="6" name="图片占位符 5"/>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33431" r="33431"/>
          <a:stretch>
            <a:fillRect/>
          </a:stretch>
        </p:blipFill>
        <p:spPr/>
      </p:pic>
      <p:pic>
        <p:nvPicPr>
          <p:cNvPr id="7" name="图片占位符 6"/>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l="33428" r="33428"/>
          <a:stretch>
            <a:fillRect/>
          </a:stretch>
        </p:blipFill>
        <p:spPr/>
      </p:pic>
      <p:pic>
        <p:nvPicPr>
          <p:cNvPr id="8" name="图片占位符 7"/>
          <p:cNvPicPr>
            <a:picLocks noGrp="1" noChangeAspect="1"/>
          </p:cNvPicPr>
          <p:nvPr>
            <p:ph type="pic" sz="quarter" idx="12"/>
          </p:nvPr>
        </p:nvPicPr>
        <p:blipFill>
          <a:blip r:embed="rId6">
            <a:extLst>
              <a:ext uri="{28A0092B-C50C-407E-A947-70E740481C1C}">
                <a14:useLocalDpi xmlns:a14="http://schemas.microsoft.com/office/drawing/2010/main" val="0"/>
              </a:ext>
            </a:extLst>
          </a:blip>
          <a:srcRect l="33428" r="33428"/>
          <a:stretch>
            <a:fillRect/>
          </a:stretch>
        </p:blipFill>
        <p:spPr/>
      </p:pic>
    </p:spTree>
    <p:extLst>
      <p:ext uri="{BB962C8B-B14F-4D97-AF65-F5344CB8AC3E}">
        <p14:creationId xmlns:p14="http://schemas.microsoft.com/office/powerpoint/2010/main" val="403869486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9730"/>
                                        </p:tgtEl>
                                        <p:attrNameLst>
                                          <p:attrName>style.visibility</p:attrName>
                                        </p:attrNameLst>
                                      </p:cBhvr>
                                      <p:to>
                                        <p:strVal val="visible"/>
                                      </p:to>
                                    </p:set>
                                    <p:animEffect transition="in" filter="wipe(left)">
                                      <p:cBhvr>
                                        <p:cTn id="7" dur="1000"/>
                                        <p:tgtEl>
                                          <p:spTgt spid="97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 name="Rectangle 5"/>
          <p:cNvSpPr/>
          <p:nvPr/>
        </p:nvSpPr>
        <p:spPr>
          <a:xfrm>
            <a:off x="14447837" y="4735259"/>
            <a:ext cx="7620000" cy="7456741"/>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11" name="PA_库_กลุ่ม 10"/>
          <p:cNvGrpSpPr/>
          <p:nvPr>
            <p:custDataLst>
              <p:tags r:id="rId1"/>
            </p:custDataLst>
          </p:nvPr>
        </p:nvGrpSpPr>
        <p:grpSpPr>
          <a:xfrm>
            <a:off x="15133637" y="663000"/>
            <a:ext cx="5943600" cy="10485000"/>
            <a:chOff x="16009604" y="1249800"/>
            <a:chExt cx="5943600" cy="10485000"/>
          </a:xfrm>
        </p:grpSpPr>
        <p:sp>
          <p:nvSpPr>
            <p:cNvPr id="12" name="TextBox 11"/>
            <p:cNvSpPr txBox="1"/>
            <p:nvPr/>
          </p:nvSpPr>
          <p:spPr>
            <a:xfrm>
              <a:off x="16847804" y="1249800"/>
              <a:ext cx="1294733" cy="5509200"/>
            </a:xfrm>
            <a:prstGeom prst="rect">
              <a:avLst/>
            </a:prstGeom>
            <a:noFill/>
          </p:spPr>
          <p:txBody>
            <a:bodyPr wrap="square" rtlCol="0" anchor="t">
              <a:spAutoFit/>
            </a:bodyPr>
            <a:lstStyle/>
            <a:p>
              <a:pPr algn="ctr"/>
              <a:r>
                <a:rPr lang="en-US" sz="8800" dirty="0" smtClean="0">
                  <a:latin typeface="Lato Black" pitchFamily="34" charset="0"/>
                  <a:ea typeface="Lato Black" pitchFamily="34" charset="0"/>
                  <a:cs typeface="Lato Black" pitchFamily="34" charset="0"/>
                </a:rPr>
                <a:t>NEXT</a:t>
              </a:r>
              <a:endParaRPr lang="en-US" sz="8800" dirty="0">
                <a:latin typeface="Lato Black" pitchFamily="34" charset="0"/>
                <a:ea typeface="Lato Black" pitchFamily="34" charset="0"/>
                <a:cs typeface="Lato Black" pitchFamily="34" charset="0"/>
              </a:endParaRPr>
            </a:p>
          </p:txBody>
        </p:sp>
        <p:sp>
          <p:nvSpPr>
            <p:cNvPr id="13" name="Title 20"/>
            <p:cNvSpPr txBox="1">
              <a:spLocks/>
            </p:cNvSpPr>
            <p:nvPr/>
          </p:nvSpPr>
          <p:spPr bwMode="auto">
            <a:xfrm>
              <a:off x="16009604" y="8127647"/>
              <a:ext cx="5943600" cy="3607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convallis. Pellentesque vel mauris quis nisl ornare rutrum in id risus. Proin vehicula ut sem et tempus. Interdum et malesuada fames ac ante ipsum primis in faucibus. </a:t>
              </a:r>
              <a:r>
                <a:rPr lang="pt-BR" sz="2400" dirty="0" smtClean="0">
                  <a:solidFill>
                    <a:schemeClr val="tx1">
                      <a:lumMod val="50000"/>
                      <a:lumOff val="50000"/>
                    </a:schemeClr>
                  </a:solidFill>
                  <a:latin typeface="Lato" pitchFamily="34" charset="0"/>
                  <a:ea typeface="Lato" pitchFamily="34" charset="0"/>
                  <a:cs typeface="Lato" pitchFamily="34" charset="0"/>
                </a:rPr>
                <a:t>Pellentesque.</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4" name="TextBox 13"/>
            <p:cNvSpPr txBox="1"/>
            <p:nvPr/>
          </p:nvSpPr>
          <p:spPr>
            <a:xfrm>
              <a:off x="16168570" y="75107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nvGrpSpPr>
          <p:cNvPr id="7" name="กลุ่ม 6"/>
          <p:cNvGrpSpPr/>
          <p:nvPr/>
        </p:nvGrpSpPr>
        <p:grpSpPr>
          <a:xfrm>
            <a:off x="19934237" y="1981200"/>
            <a:ext cx="2902866" cy="2362200"/>
            <a:chOff x="19858037" y="2069184"/>
            <a:chExt cx="2902866" cy="2362200"/>
          </a:xfrm>
        </p:grpSpPr>
        <p:sp>
          <p:nvSpPr>
            <p:cNvPr id="18" name="Rectangle 35"/>
            <p:cNvSpPr/>
            <p:nvPr/>
          </p:nvSpPr>
          <p:spPr>
            <a:xfrm rot="16200000">
              <a:off x="20742212" y="3174693"/>
              <a:ext cx="2362200" cy="15118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19" name="Rectangle 35"/>
            <p:cNvSpPr/>
            <p:nvPr/>
          </p:nvSpPr>
          <p:spPr>
            <a:xfrm>
              <a:off x="19858037" y="3647513"/>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pic>
        <p:nvPicPr>
          <p:cNvPr id="3" name="图片占位符 2"/>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35026" r="35026"/>
          <a:stretch>
            <a:fillRect/>
          </a:stretch>
        </p:blipFill>
        <p:spPr/>
      </p:pic>
    </p:spTree>
    <p:extLst>
      <p:ext uri="{BB962C8B-B14F-4D97-AF65-F5344CB8AC3E}">
        <p14:creationId xmlns:p14="http://schemas.microsoft.com/office/powerpoint/2010/main" val="264085412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25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กลุ่ม 32"/>
          <p:cNvGrpSpPr/>
          <p:nvPr/>
        </p:nvGrpSpPr>
        <p:grpSpPr>
          <a:xfrm>
            <a:off x="16733837" y="2221430"/>
            <a:ext cx="5621920" cy="5703370"/>
            <a:chOff x="15673388" y="6076155"/>
            <a:chExt cx="4602163" cy="4668838"/>
          </a:xfrm>
        </p:grpSpPr>
        <p:sp>
          <p:nvSpPr>
            <p:cNvPr id="34" name="Freeform 173"/>
            <p:cNvSpPr>
              <a:spLocks noEditPoints="1"/>
            </p:cNvSpPr>
            <p:nvPr userDrawn="1"/>
          </p:nvSpPr>
          <p:spPr bwMode="auto">
            <a:xfrm>
              <a:off x="15832138" y="6268243"/>
              <a:ext cx="4443413" cy="4410075"/>
            </a:xfrm>
            <a:custGeom>
              <a:avLst/>
              <a:gdLst>
                <a:gd name="T0" fmla="*/ 346 w 395"/>
                <a:gd name="T1" fmla="*/ 74 h 392"/>
                <a:gd name="T2" fmla="*/ 334 w 395"/>
                <a:gd name="T3" fmla="*/ 63 h 392"/>
                <a:gd name="T4" fmla="*/ 270 w 395"/>
                <a:gd name="T5" fmla="*/ 23 h 392"/>
                <a:gd name="T6" fmla="*/ 260 w 395"/>
                <a:gd name="T7" fmla="*/ 20 h 392"/>
                <a:gd name="T8" fmla="*/ 260 w 395"/>
                <a:gd name="T9" fmla="*/ 18 h 392"/>
                <a:gd name="T10" fmla="*/ 260 w 395"/>
                <a:gd name="T11" fmla="*/ 16 h 392"/>
                <a:gd name="T12" fmla="*/ 259 w 395"/>
                <a:gd name="T13" fmla="*/ 19 h 392"/>
                <a:gd name="T14" fmla="*/ 253 w 395"/>
                <a:gd name="T15" fmla="*/ 17 h 392"/>
                <a:gd name="T16" fmla="*/ 85 w 395"/>
                <a:gd name="T17" fmla="*/ 45 h 392"/>
                <a:gd name="T18" fmla="*/ 83 w 395"/>
                <a:gd name="T19" fmla="*/ 47 h 392"/>
                <a:gd name="T20" fmla="*/ 86 w 395"/>
                <a:gd name="T21" fmla="*/ 40 h 392"/>
                <a:gd name="T22" fmla="*/ 2 w 395"/>
                <a:gd name="T23" fmla="*/ 183 h 392"/>
                <a:gd name="T24" fmla="*/ 363 w 395"/>
                <a:gd name="T25" fmla="*/ 281 h 392"/>
                <a:gd name="T26" fmla="*/ 263 w 395"/>
                <a:gd name="T27" fmla="*/ 368 h 392"/>
                <a:gd name="T28" fmla="*/ 357 w 395"/>
                <a:gd name="T29" fmla="*/ 267 h 392"/>
                <a:gd name="T30" fmla="*/ 258 w 395"/>
                <a:gd name="T31" fmla="*/ 361 h 392"/>
                <a:gd name="T32" fmla="*/ 253 w 395"/>
                <a:gd name="T33" fmla="*/ 363 h 392"/>
                <a:gd name="T34" fmla="*/ 207 w 395"/>
                <a:gd name="T35" fmla="*/ 372 h 392"/>
                <a:gd name="T36" fmla="*/ 49 w 395"/>
                <a:gd name="T37" fmla="*/ 301 h 392"/>
                <a:gd name="T38" fmla="*/ 13 w 395"/>
                <a:gd name="T39" fmla="*/ 196 h 392"/>
                <a:gd name="T40" fmla="*/ 55 w 395"/>
                <a:gd name="T41" fmla="*/ 303 h 392"/>
                <a:gd name="T42" fmla="*/ 127 w 395"/>
                <a:gd name="T43" fmla="*/ 356 h 392"/>
                <a:gd name="T44" fmla="*/ 197 w 395"/>
                <a:gd name="T45" fmla="*/ 370 h 392"/>
                <a:gd name="T46" fmla="*/ 264 w 395"/>
                <a:gd name="T47" fmla="*/ 356 h 392"/>
                <a:gd name="T48" fmla="*/ 282 w 395"/>
                <a:gd name="T49" fmla="*/ 347 h 392"/>
                <a:gd name="T50" fmla="*/ 291 w 395"/>
                <a:gd name="T51" fmla="*/ 341 h 392"/>
                <a:gd name="T52" fmla="*/ 371 w 395"/>
                <a:gd name="T53" fmla="*/ 195 h 392"/>
                <a:gd name="T54" fmla="*/ 346 w 395"/>
                <a:gd name="T55" fmla="*/ 105 h 392"/>
                <a:gd name="T56" fmla="*/ 332 w 395"/>
                <a:gd name="T57" fmla="*/ 84 h 392"/>
                <a:gd name="T58" fmla="*/ 345 w 395"/>
                <a:gd name="T59" fmla="*/ 100 h 392"/>
                <a:gd name="T60" fmla="*/ 351 w 395"/>
                <a:gd name="T61" fmla="*/ 112 h 392"/>
                <a:gd name="T62" fmla="*/ 370 w 395"/>
                <a:gd name="T63" fmla="*/ 142 h 392"/>
                <a:gd name="T64" fmla="*/ 343 w 395"/>
                <a:gd name="T65" fmla="*/ 89 h 392"/>
                <a:gd name="T66" fmla="*/ 331 w 395"/>
                <a:gd name="T67" fmla="*/ 75 h 392"/>
                <a:gd name="T68" fmla="*/ 278 w 395"/>
                <a:gd name="T69" fmla="*/ 35 h 392"/>
                <a:gd name="T70" fmla="*/ 255 w 395"/>
                <a:gd name="T71" fmla="*/ 25 h 392"/>
                <a:gd name="T72" fmla="*/ 244 w 395"/>
                <a:gd name="T73" fmla="*/ 22 h 392"/>
                <a:gd name="T74" fmla="*/ 239 w 395"/>
                <a:gd name="T75" fmla="*/ 21 h 392"/>
                <a:gd name="T76" fmla="*/ 229 w 395"/>
                <a:gd name="T77" fmla="*/ 19 h 392"/>
                <a:gd name="T78" fmla="*/ 206 w 395"/>
                <a:gd name="T79" fmla="*/ 16 h 392"/>
                <a:gd name="T80" fmla="*/ 202 w 395"/>
                <a:gd name="T81" fmla="*/ 16 h 392"/>
                <a:gd name="T82" fmla="*/ 93 w 395"/>
                <a:gd name="T83" fmla="*/ 47 h 392"/>
                <a:gd name="T84" fmla="*/ 87 w 395"/>
                <a:gd name="T85" fmla="*/ 50 h 392"/>
                <a:gd name="T86" fmla="*/ 74 w 395"/>
                <a:gd name="T87" fmla="*/ 61 h 392"/>
                <a:gd name="T88" fmla="*/ 38 w 395"/>
                <a:gd name="T89" fmla="*/ 102 h 392"/>
                <a:gd name="T90" fmla="*/ 79 w 395"/>
                <a:gd name="T91" fmla="*/ 55 h 392"/>
                <a:gd name="T92" fmla="*/ 86 w 395"/>
                <a:gd name="T93" fmla="*/ 49 h 392"/>
                <a:gd name="T94" fmla="*/ 216 w 395"/>
                <a:gd name="T95" fmla="*/ 14 h 392"/>
                <a:gd name="T96" fmla="*/ 237 w 395"/>
                <a:gd name="T97" fmla="*/ 16 h 392"/>
                <a:gd name="T98" fmla="*/ 255 w 395"/>
                <a:gd name="T99" fmla="*/ 20 h 392"/>
                <a:gd name="T100" fmla="*/ 268 w 395"/>
                <a:gd name="T101" fmla="*/ 25 h 392"/>
                <a:gd name="T102" fmla="*/ 276 w 395"/>
                <a:gd name="T103" fmla="*/ 28 h 392"/>
                <a:gd name="T104" fmla="*/ 277 w 395"/>
                <a:gd name="T105" fmla="*/ 30 h 392"/>
                <a:gd name="T106" fmla="*/ 282 w 395"/>
                <a:gd name="T107" fmla="*/ 31 h 392"/>
                <a:gd name="T108" fmla="*/ 280 w 395"/>
                <a:gd name="T109" fmla="*/ 36 h 392"/>
                <a:gd name="T110" fmla="*/ 394 w 395"/>
                <a:gd name="T111" fmla="*/ 186 h 392"/>
                <a:gd name="T112" fmla="*/ 35 w 395"/>
                <a:gd name="T113" fmla="*/ 99 h 392"/>
                <a:gd name="T114" fmla="*/ 69 w 395"/>
                <a:gd name="T115" fmla="*/ 54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5" h="392">
                  <a:moveTo>
                    <a:pt x="394" y="186"/>
                  </a:moveTo>
                  <a:cubicBezTo>
                    <a:pt x="391" y="144"/>
                    <a:pt x="374" y="109"/>
                    <a:pt x="351" y="81"/>
                  </a:cubicBezTo>
                  <a:cubicBezTo>
                    <a:pt x="349" y="79"/>
                    <a:pt x="347" y="76"/>
                    <a:pt x="345" y="74"/>
                  </a:cubicBezTo>
                  <a:cubicBezTo>
                    <a:pt x="345" y="74"/>
                    <a:pt x="345" y="74"/>
                    <a:pt x="346" y="74"/>
                  </a:cubicBezTo>
                  <a:cubicBezTo>
                    <a:pt x="346" y="74"/>
                    <a:pt x="346" y="73"/>
                    <a:pt x="346" y="73"/>
                  </a:cubicBezTo>
                  <a:cubicBezTo>
                    <a:pt x="345" y="73"/>
                    <a:pt x="345" y="73"/>
                    <a:pt x="344" y="73"/>
                  </a:cubicBezTo>
                  <a:cubicBezTo>
                    <a:pt x="344" y="73"/>
                    <a:pt x="344" y="73"/>
                    <a:pt x="344" y="74"/>
                  </a:cubicBezTo>
                  <a:cubicBezTo>
                    <a:pt x="341" y="70"/>
                    <a:pt x="338" y="67"/>
                    <a:pt x="334" y="63"/>
                  </a:cubicBezTo>
                  <a:cubicBezTo>
                    <a:pt x="334" y="63"/>
                    <a:pt x="335" y="63"/>
                    <a:pt x="334" y="61"/>
                  </a:cubicBezTo>
                  <a:cubicBezTo>
                    <a:pt x="334" y="62"/>
                    <a:pt x="333" y="62"/>
                    <a:pt x="333" y="63"/>
                  </a:cubicBezTo>
                  <a:cubicBezTo>
                    <a:pt x="316" y="46"/>
                    <a:pt x="295" y="33"/>
                    <a:pt x="270" y="23"/>
                  </a:cubicBezTo>
                  <a:cubicBezTo>
                    <a:pt x="270" y="23"/>
                    <a:pt x="270" y="23"/>
                    <a:pt x="270" y="23"/>
                  </a:cubicBezTo>
                  <a:cubicBezTo>
                    <a:pt x="270" y="23"/>
                    <a:pt x="270" y="23"/>
                    <a:pt x="270" y="23"/>
                  </a:cubicBezTo>
                  <a:cubicBezTo>
                    <a:pt x="267" y="22"/>
                    <a:pt x="264" y="21"/>
                    <a:pt x="261" y="20"/>
                  </a:cubicBezTo>
                  <a:cubicBezTo>
                    <a:pt x="262" y="19"/>
                    <a:pt x="263" y="17"/>
                    <a:pt x="262" y="16"/>
                  </a:cubicBezTo>
                  <a:cubicBezTo>
                    <a:pt x="262" y="17"/>
                    <a:pt x="261" y="18"/>
                    <a:pt x="260" y="20"/>
                  </a:cubicBezTo>
                  <a:cubicBezTo>
                    <a:pt x="260" y="19"/>
                    <a:pt x="260" y="19"/>
                    <a:pt x="259" y="19"/>
                  </a:cubicBezTo>
                  <a:cubicBezTo>
                    <a:pt x="259" y="19"/>
                    <a:pt x="260" y="19"/>
                    <a:pt x="260" y="19"/>
                  </a:cubicBezTo>
                  <a:cubicBezTo>
                    <a:pt x="260" y="18"/>
                    <a:pt x="259" y="18"/>
                    <a:pt x="260" y="18"/>
                  </a:cubicBezTo>
                  <a:cubicBezTo>
                    <a:pt x="260" y="18"/>
                    <a:pt x="260" y="18"/>
                    <a:pt x="260" y="18"/>
                  </a:cubicBezTo>
                  <a:cubicBezTo>
                    <a:pt x="260" y="18"/>
                    <a:pt x="260" y="18"/>
                    <a:pt x="260" y="18"/>
                  </a:cubicBezTo>
                  <a:cubicBezTo>
                    <a:pt x="260" y="18"/>
                    <a:pt x="260" y="18"/>
                    <a:pt x="260" y="18"/>
                  </a:cubicBezTo>
                  <a:cubicBezTo>
                    <a:pt x="260" y="17"/>
                    <a:pt x="260" y="17"/>
                    <a:pt x="260" y="17"/>
                  </a:cubicBezTo>
                  <a:cubicBezTo>
                    <a:pt x="260" y="17"/>
                    <a:pt x="260" y="16"/>
                    <a:pt x="260" y="16"/>
                  </a:cubicBezTo>
                  <a:cubicBezTo>
                    <a:pt x="259" y="16"/>
                    <a:pt x="259" y="16"/>
                    <a:pt x="258" y="16"/>
                  </a:cubicBezTo>
                  <a:cubicBezTo>
                    <a:pt x="258" y="17"/>
                    <a:pt x="258" y="17"/>
                    <a:pt x="258" y="18"/>
                  </a:cubicBezTo>
                  <a:cubicBezTo>
                    <a:pt x="258" y="18"/>
                    <a:pt x="259" y="18"/>
                    <a:pt x="259" y="18"/>
                  </a:cubicBezTo>
                  <a:cubicBezTo>
                    <a:pt x="259" y="18"/>
                    <a:pt x="259" y="19"/>
                    <a:pt x="259" y="19"/>
                  </a:cubicBezTo>
                  <a:cubicBezTo>
                    <a:pt x="259" y="19"/>
                    <a:pt x="259" y="19"/>
                    <a:pt x="259" y="19"/>
                  </a:cubicBezTo>
                  <a:cubicBezTo>
                    <a:pt x="258" y="19"/>
                    <a:pt x="256" y="18"/>
                    <a:pt x="255" y="18"/>
                  </a:cubicBezTo>
                  <a:cubicBezTo>
                    <a:pt x="254" y="18"/>
                    <a:pt x="254" y="17"/>
                    <a:pt x="253" y="17"/>
                  </a:cubicBezTo>
                  <a:cubicBezTo>
                    <a:pt x="253" y="17"/>
                    <a:pt x="253" y="17"/>
                    <a:pt x="253" y="17"/>
                  </a:cubicBezTo>
                  <a:cubicBezTo>
                    <a:pt x="252" y="17"/>
                    <a:pt x="252" y="17"/>
                    <a:pt x="252" y="17"/>
                  </a:cubicBezTo>
                  <a:cubicBezTo>
                    <a:pt x="194" y="0"/>
                    <a:pt x="133" y="11"/>
                    <a:pt x="86" y="45"/>
                  </a:cubicBezTo>
                  <a:cubicBezTo>
                    <a:pt x="86" y="44"/>
                    <a:pt x="87" y="43"/>
                    <a:pt x="87" y="42"/>
                  </a:cubicBezTo>
                  <a:cubicBezTo>
                    <a:pt x="86" y="41"/>
                    <a:pt x="85" y="44"/>
                    <a:pt x="85" y="45"/>
                  </a:cubicBezTo>
                  <a:cubicBezTo>
                    <a:pt x="84" y="46"/>
                    <a:pt x="84" y="46"/>
                    <a:pt x="83" y="46"/>
                  </a:cubicBezTo>
                  <a:cubicBezTo>
                    <a:pt x="83" y="45"/>
                    <a:pt x="82" y="44"/>
                    <a:pt x="84" y="42"/>
                  </a:cubicBezTo>
                  <a:cubicBezTo>
                    <a:pt x="82" y="42"/>
                    <a:pt x="82" y="44"/>
                    <a:pt x="82" y="46"/>
                  </a:cubicBezTo>
                  <a:cubicBezTo>
                    <a:pt x="83" y="46"/>
                    <a:pt x="83" y="46"/>
                    <a:pt x="83" y="47"/>
                  </a:cubicBezTo>
                  <a:cubicBezTo>
                    <a:pt x="79" y="50"/>
                    <a:pt x="75" y="53"/>
                    <a:pt x="71" y="56"/>
                  </a:cubicBezTo>
                  <a:cubicBezTo>
                    <a:pt x="71" y="56"/>
                    <a:pt x="71" y="55"/>
                    <a:pt x="69" y="54"/>
                  </a:cubicBezTo>
                  <a:cubicBezTo>
                    <a:pt x="74" y="49"/>
                    <a:pt x="79" y="45"/>
                    <a:pt x="85" y="41"/>
                  </a:cubicBezTo>
                  <a:cubicBezTo>
                    <a:pt x="85" y="42"/>
                    <a:pt x="86" y="41"/>
                    <a:pt x="86" y="40"/>
                  </a:cubicBezTo>
                  <a:cubicBezTo>
                    <a:pt x="96" y="33"/>
                    <a:pt x="106" y="27"/>
                    <a:pt x="117" y="22"/>
                  </a:cubicBezTo>
                  <a:cubicBezTo>
                    <a:pt x="127" y="18"/>
                    <a:pt x="134" y="14"/>
                    <a:pt x="134" y="13"/>
                  </a:cubicBezTo>
                  <a:cubicBezTo>
                    <a:pt x="134" y="12"/>
                    <a:pt x="125" y="13"/>
                    <a:pt x="116" y="18"/>
                  </a:cubicBezTo>
                  <a:cubicBezTo>
                    <a:pt x="51" y="46"/>
                    <a:pt x="5" y="112"/>
                    <a:pt x="2" y="183"/>
                  </a:cubicBezTo>
                  <a:cubicBezTo>
                    <a:pt x="0" y="228"/>
                    <a:pt x="13" y="273"/>
                    <a:pt x="40" y="309"/>
                  </a:cubicBezTo>
                  <a:cubicBezTo>
                    <a:pt x="66" y="344"/>
                    <a:pt x="105" y="370"/>
                    <a:pt x="147" y="381"/>
                  </a:cubicBezTo>
                  <a:cubicBezTo>
                    <a:pt x="190" y="392"/>
                    <a:pt x="236" y="387"/>
                    <a:pt x="274" y="369"/>
                  </a:cubicBezTo>
                  <a:cubicBezTo>
                    <a:pt x="313" y="350"/>
                    <a:pt x="345" y="318"/>
                    <a:pt x="363" y="281"/>
                  </a:cubicBezTo>
                  <a:cubicBezTo>
                    <a:pt x="364" y="277"/>
                    <a:pt x="365" y="274"/>
                    <a:pt x="365" y="274"/>
                  </a:cubicBezTo>
                  <a:cubicBezTo>
                    <a:pt x="364" y="274"/>
                    <a:pt x="362" y="277"/>
                    <a:pt x="361" y="281"/>
                  </a:cubicBezTo>
                  <a:cubicBezTo>
                    <a:pt x="362" y="279"/>
                    <a:pt x="362" y="279"/>
                    <a:pt x="362" y="279"/>
                  </a:cubicBezTo>
                  <a:cubicBezTo>
                    <a:pt x="341" y="318"/>
                    <a:pt x="306" y="352"/>
                    <a:pt x="263" y="368"/>
                  </a:cubicBezTo>
                  <a:cubicBezTo>
                    <a:pt x="248" y="373"/>
                    <a:pt x="231" y="376"/>
                    <a:pt x="214" y="377"/>
                  </a:cubicBezTo>
                  <a:cubicBezTo>
                    <a:pt x="231" y="375"/>
                    <a:pt x="248" y="371"/>
                    <a:pt x="264" y="365"/>
                  </a:cubicBezTo>
                  <a:cubicBezTo>
                    <a:pt x="310" y="345"/>
                    <a:pt x="341" y="309"/>
                    <a:pt x="358" y="267"/>
                  </a:cubicBezTo>
                  <a:cubicBezTo>
                    <a:pt x="358" y="266"/>
                    <a:pt x="357" y="267"/>
                    <a:pt x="357" y="267"/>
                  </a:cubicBezTo>
                  <a:cubicBezTo>
                    <a:pt x="358" y="265"/>
                    <a:pt x="357" y="265"/>
                    <a:pt x="357" y="266"/>
                  </a:cubicBezTo>
                  <a:cubicBezTo>
                    <a:pt x="356" y="267"/>
                    <a:pt x="355" y="269"/>
                    <a:pt x="354" y="271"/>
                  </a:cubicBezTo>
                  <a:cubicBezTo>
                    <a:pt x="336" y="312"/>
                    <a:pt x="300" y="344"/>
                    <a:pt x="259" y="360"/>
                  </a:cubicBezTo>
                  <a:cubicBezTo>
                    <a:pt x="259" y="359"/>
                    <a:pt x="257" y="358"/>
                    <a:pt x="258" y="361"/>
                  </a:cubicBezTo>
                  <a:cubicBezTo>
                    <a:pt x="257" y="361"/>
                    <a:pt x="256" y="362"/>
                    <a:pt x="255" y="362"/>
                  </a:cubicBezTo>
                  <a:cubicBezTo>
                    <a:pt x="255" y="362"/>
                    <a:pt x="255" y="362"/>
                    <a:pt x="255" y="361"/>
                  </a:cubicBezTo>
                  <a:cubicBezTo>
                    <a:pt x="254" y="361"/>
                    <a:pt x="254" y="361"/>
                    <a:pt x="253" y="361"/>
                  </a:cubicBezTo>
                  <a:cubicBezTo>
                    <a:pt x="253" y="362"/>
                    <a:pt x="253" y="362"/>
                    <a:pt x="253" y="363"/>
                  </a:cubicBezTo>
                  <a:cubicBezTo>
                    <a:pt x="253" y="363"/>
                    <a:pt x="253" y="363"/>
                    <a:pt x="253" y="363"/>
                  </a:cubicBezTo>
                  <a:cubicBezTo>
                    <a:pt x="240" y="367"/>
                    <a:pt x="226" y="371"/>
                    <a:pt x="212" y="372"/>
                  </a:cubicBezTo>
                  <a:cubicBezTo>
                    <a:pt x="211" y="372"/>
                    <a:pt x="210" y="372"/>
                    <a:pt x="208" y="372"/>
                  </a:cubicBezTo>
                  <a:cubicBezTo>
                    <a:pt x="208" y="371"/>
                    <a:pt x="206" y="371"/>
                    <a:pt x="207" y="372"/>
                  </a:cubicBezTo>
                  <a:cubicBezTo>
                    <a:pt x="206" y="372"/>
                    <a:pt x="206" y="372"/>
                    <a:pt x="205" y="372"/>
                  </a:cubicBezTo>
                  <a:cubicBezTo>
                    <a:pt x="206" y="371"/>
                    <a:pt x="203" y="371"/>
                    <a:pt x="204" y="373"/>
                  </a:cubicBezTo>
                  <a:cubicBezTo>
                    <a:pt x="146" y="376"/>
                    <a:pt x="86" y="349"/>
                    <a:pt x="50" y="302"/>
                  </a:cubicBezTo>
                  <a:cubicBezTo>
                    <a:pt x="49" y="301"/>
                    <a:pt x="49" y="301"/>
                    <a:pt x="49" y="301"/>
                  </a:cubicBezTo>
                  <a:cubicBezTo>
                    <a:pt x="35" y="280"/>
                    <a:pt x="24" y="257"/>
                    <a:pt x="19" y="233"/>
                  </a:cubicBezTo>
                  <a:cubicBezTo>
                    <a:pt x="18" y="228"/>
                    <a:pt x="17" y="225"/>
                    <a:pt x="17" y="225"/>
                  </a:cubicBezTo>
                  <a:cubicBezTo>
                    <a:pt x="16" y="225"/>
                    <a:pt x="16" y="225"/>
                    <a:pt x="16" y="226"/>
                  </a:cubicBezTo>
                  <a:cubicBezTo>
                    <a:pt x="14" y="216"/>
                    <a:pt x="13" y="206"/>
                    <a:pt x="13" y="196"/>
                  </a:cubicBezTo>
                  <a:cubicBezTo>
                    <a:pt x="13" y="192"/>
                    <a:pt x="13" y="188"/>
                    <a:pt x="13" y="186"/>
                  </a:cubicBezTo>
                  <a:cubicBezTo>
                    <a:pt x="14" y="165"/>
                    <a:pt x="20" y="145"/>
                    <a:pt x="28" y="126"/>
                  </a:cubicBezTo>
                  <a:cubicBezTo>
                    <a:pt x="25" y="133"/>
                    <a:pt x="23" y="139"/>
                    <a:pt x="21" y="146"/>
                  </a:cubicBezTo>
                  <a:cubicBezTo>
                    <a:pt x="6" y="202"/>
                    <a:pt x="21" y="263"/>
                    <a:pt x="55" y="303"/>
                  </a:cubicBezTo>
                  <a:cubicBezTo>
                    <a:pt x="68" y="319"/>
                    <a:pt x="83" y="331"/>
                    <a:pt x="99" y="341"/>
                  </a:cubicBezTo>
                  <a:cubicBezTo>
                    <a:pt x="108" y="346"/>
                    <a:pt x="117" y="351"/>
                    <a:pt x="126" y="355"/>
                  </a:cubicBezTo>
                  <a:cubicBezTo>
                    <a:pt x="126" y="355"/>
                    <a:pt x="126" y="355"/>
                    <a:pt x="126" y="356"/>
                  </a:cubicBezTo>
                  <a:cubicBezTo>
                    <a:pt x="126" y="356"/>
                    <a:pt x="127" y="356"/>
                    <a:pt x="127" y="356"/>
                  </a:cubicBezTo>
                  <a:cubicBezTo>
                    <a:pt x="148" y="365"/>
                    <a:pt x="171" y="370"/>
                    <a:pt x="196" y="370"/>
                  </a:cubicBezTo>
                  <a:cubicBezTo>
                    <a:pt x="196" y="370"/>
                    <a:pt x="196" y="370"/>
                    <a:pt x="196" y="370"/>
                  </a:cubicBezTo>
                  <a:cubicBezTo>
                    <a:pt x="196" y="370"/>
                    <a:pt x="197" y="370"/>
                    <a:pt x="197" y="370"/>
                  </a:cubicBezTo>
                  <a:cubicBezTo>
                    <a:pt x="197" y="370"/>
                    <a:pt x="197" y="370"/>
                    <a:pt x="197" y="370"/>
                  </a:cubicBezTo>
                  <a:cubicBezTo>
                    <a:pt x="219" y="370"/>
                    <a:pt x="240" y="365"/>
                    <a:pt x="260" y="358"/>
                  </a:cubicBezTo>
                  <a:cubicBezTo>
                    <a:pt x="260" y="358"/>
                    <a:pt x="260" y="358"/>
                    <a:pt x="261" y="358"/>
                  </a:cubicBezTo>
                  <a:cubicBezTo>
                    <a:pt x="261" y="358"/>
                    <a:pt x="261" y="358"/>
                    <a:pt x="261" y="357"/>
                  </a:cubicBezTo>
                  <a:cubicBezTo>
                    <a:pt x="262" y="357"/>
                    <a:pt x="263" y="356"/>
                    <a:pt x="264" y="356"/>
                  </a:cubicBezTo>
                  <a:cubicBezTo>
                    <a:pt x="265" y="356"/>
                    <a:pt x="265" y="356"/>
                    <a:pt x="266" y="356"/>
                  </a:cubicBezTo>
                  <a:cubicBezTo>
                    <a:pt x="265" y="356"/>
                    <a:pt x="265" y="356"/>
                    <a:pt x="265" y="355"/>
                  </a:cubicBezTo>
                  <a:cubicBezTo>
                    <a:pt x="271" y="353"/>
                    <a:pt x="276" y="350"/>
                    <a:pt x="281" y="347"/>
                  </a:cubicBezTo>
                  <a:cubicBezTo>
                    <a:pt x="280" y="349"/>
                    <a:pt x="284" y="349"/>
                    <a:pt x="282" y="347"/>
                  </a:cubicBezTo>
                  <a:cubicBezTo>
                    <a:pt x="282" y="347"/>
                    <a:pt x="283" y="347"/>
                    <a:pt x="283" y="346"/>
                  </a:cubicBezTo>
                  <a:cubicBezTo>
                    <a:pt x="283" y="346"/>
                    <a:pt x="284" y="346"/>
                    <a:pt x="284" y="346"/>
                  </a:cubicBezTo>
                  <a:cubicBezTo>
                    <a:pt x="284" y="346"/>
                    <a:pt x="284" y="346"/>
                    <a:pt x="284" y="346"/>
                  </a:cubicBezTo>
                  <a:cubicBezTo>
                    <a:pt x="286" y="344"/>
                    <a:pt x="289" y="343"/>
                    <a:pt x="291" y="341"/>
                  </a:cubicBezTo>
                  <a:cubicBezTo>
                    <a:pt x="292" y="342"/>
                    <a:pt x="292" y="342"/>
                    <a:pt x="292" y="342"/>
                  </a:cubicBezTo>
                  <a:cubicBezTo>
                    <a:pt x="293" y="342"/>
                    <a:pt x="293" y="342"/>
                    <a:pt x="293" y="341"/>
                  </a:cubicBezTo>
                  <a:cubicBezTo>
                    <a:pt x="293" y="341"/>
                    <a:pt x="293" y="341"/>
                    <a:pt x="293" y="340"/>
                  </a:cubicBezTo>
                  <a:cubicBezTo>
                    <a:pt x="340" y="309"/>
                    <a:pt x="371" y="256"/>
                    <a:pt x="371" y="195"/>
                  </a:cubicBezTo>
                  <a:cubicBezTo>
                    <a:pt x="371" y="167"/>
                    <a:pt x="364" y="142"/>
                    <a:pt x="353" y="118"/>
                  </a:cubicBezTo>
                  <a:cubicBezTo>
                    <a:pt x="353" y="119"/>
                    <a:pt x="353" y="119"/>
                    <a:pt x="354" y="119"/>
                  </a:cubicBezTo>
                  <a:cubicBezTo>
                    <a:pt x="355" y="118"/>
                    <a:pt x="353" y="117"/>
                    <a:pt x="353" y="118"/>
                  </a:cubicBezTo>
                  <a:cubicBezTo>
                    <a:pt x="351" y="113"/>
                    <a:pt x="348" y="109"/>
                    <a:pt x="346" y="105"/>
                  </a:cubicBezTo>
                  <a:cubicBezTo>
                    <a:pt x="346" y="105"/>
                    <a:pt x="346" y="105"/>
                    <a:pt x="346" y="105"/>
                  </a:cubicBezTo>
                  <a:cubicBezTo>
                    <a:pt x="346" y="105"/>
                    <a:pt x="346" y="105"/>
                    <a:pt x="346" y="105"/>
                  </a:cubicBezTo>
                  <a:cubicBezTo>
                    <a:pt x="342" y="98"/>
                    <a:pt x="337" y="91"/>
                    <a:pt x="332" y="85"/>
                  </a:cubicBezTo>
                  <a:cubicBezTo>
                    <a:pt x="332" y="85"/>
                    <a:pt x="332" y="84"/>
                    <a:pt x="332" y="84"/>
                  </a:cubicBezTo>
                  <a:cubicBezTo>
                    <a:pt x="332" y="84"/>
                    <a:pt x="332" y="84"/>
                    <a:pt x="331" y="84"/>
                  </a:cubicBezTo>
                  <a:cubicBezTo>
                    <a:pt x="318" y="68"/>
                    <a:pt x="302" y="54"/>
                    <a:pt x="284" y="44"/>
                  </a:cubicBezTo>
                  <a:cubicBezTo>
                    <a:pt x="284" y="44"/>
                    <a:pt x="284" y="44"/>
                    <a:pt x="284" y="44"/>
                  </a:cubicBezTo>
                  <a:cubicBezTo>
                    <a:pt x="308" y="57"/>
                    <a:pt x="329" y="77"/>
                    <a:pt x="345" y="100"/>
                  </a:cubicBezTo>
                  <a:cubicBezTo>
                    <a:pt x="344" y="100"/>
                    <a:pt x="344" y="103"/>
                    <a:pt x="346" y="102"/>
                  </a:cubicBezTo>
                  <a:cubicBezTo>
                    <a:pt x="346" y="102"/>
                    <a:pt x="346" y="102"/>
                    <a:pt x="346" y="102"/>
                  </a:cubicBezTo>
                  <a:cubicBezTo>
                    <a:pt x="348" y="105"/>
                    <a:pt x="350" y="108"/>
                    <a:pt x="351" y="111"/>
                  </a:cubicBezTo>
                  <a:cubicBezTo>
                    <a:pt x="351" y="111"/>
                    <a:pt x="351" y="111"/>
                    <a:pt x="351" y="112"/>
                  </a:cubicBezTo>
                  <a:cubicBezTo>
                    <a:pt x="352" y="112"/>
                    <a:pt x="352" y="112"/>
                    <a:pt x="352" y="112"/>
                  </a:cubicBezTo>
                  <a:cubicBezTo>
                    <a:pt x="359" y="123"/>
                    <a:pt x="364" y="135"/>
                    <a:pt x="368" y="147"/>
                  </a:cubicBezTo>
                  <a:cubicBezTo>
                    <a:pt x="370" y="154"/>
                    <a:pt x="372" y="159"/>
                    <a:pt x="372" y="157"/>
                  </a:cubicBezTo>
                  <a:cubicBezTo>
                    <a:pt x="373" y="156"/>
                    <a:pt x="372" y="149"/>
                    <a:pt x="370" y="142"/>
                  </a:cubicBezTo>
                  <a:cubicBezTo>
                    <a:pt x="364" y="123"/>
                    <a:pt x="355" y="106"/>
                    <a:pt x="343" y="90"/>
                  </a:cubicBezTo>
                  <a:cubicBezTo>
                    <a:pt x="344" y="90"/>
                    <a:pt x="344" y="90"/>
                    <a:pt x="344" y="90"/>
                  </a:cubicBezTo>
                  <a:cubicBezTo>
                    <a:pt x="344" y="90"/>
                    <a:pt x="344" y="89"/>
                    <a:pt x="344" y="89"/>
                  </a:cubicBezTo>
                  <a:cubicBezTo>
                    <a:pt x="344" y="89"/>
                    <a:pt x="343" y="89"/>
                    <a:pt x="343" y="89"/>
                  </a:cubicBezTo>
                  <a:cubicBezTo>
                    <a:pt x="343" y="89"/>
                    <a:pt x="343" y="89"/>
                    <a:pt x="343" y="90"/>
                  </a:cubicBezTo>
                  <a:cubicBezTo>
                    <a:pt x="339" y="85"/>
                    <a:pt x="336" y="81"/>
                    <a:pt x="332" y="76"/>
                  </a:cubicBezTo>
                  <a:cubicBezTo>
                    <a:pt x="332" y="76"/>
                    <a:pt x="332" y="76"/>
                    <a:pt x="332" y="76"/>
                  </a:cubicBezTo>
                  <a:cubicBezTo>
                    <a:pt x="331" y="76"/>
                    <a:pt x="331" y="75"/>
                    <a:pt x="331" y="75"/>
                  </a:cubicBezTo>
                  <a:cubicBezTo>
                    <a:pt x="331" y="75"/>
                    <a:pt x="331" y="75"/>
                    <a:pt x="331" y="75"/>
                  </a:cubicBezTo>
                  <a:cubicBezTo>
                    <a:pt x="316" y="59"/>
                    <a:pt x="298" y="46"/>
                    <a:pt x="279" y="36"/>
                  </a:cubicBezTo>
                  <a:cubicBezTo>
                    <a:pt x="279" y="36"/>
                    <a:pt x="279" y="35"/>
                    <a:pt x="278" y="35"/>
                  </a:cubicBezTo>
                  <a:cubicBezTo>
                    <a:pt x="278" y="35"/>
                    <a:pt x="278" y="35"/>
                    <a:pt x="278" y="35"/>
                  </a:cubicBezTo>
                  <a:cubicBezTo>
                    <a:pt x="272" y="32"/>
                    <a:pt x="265" y="29"/>
                    <a:pt x="259" y="27"/>
                  </a:cubicBezTo>
                  <a:cubicBezTo>
                    <a:pt x="258" y="27"/>
                    <a:pt x="257" y="27"/>
                    <a:pt x="257" y="26"/>
                  </a:cubicBezTo>
                  <a:cubicBezTo>
                    <a:pt x="257" y="26"/>
                    <a:pt x="257" y="26"/>
                    <a:pt x="257" y="25"/>
                  </a:cubicBezTo>
                  <a:cubicBezTo>
                    <a:pt x="256" y="25"/>
                    <a:pt x="256" y="25"/>
                    <a:pt x="255" y="25"/>
                  </a:cubicBezTo>
                  <a:cubicBezTo>
                    <a:pt x="255" y="26"/>
                    <a:pt x="255" y="26"/>
                    <a:pt x="255" y="26"/>
                  </a:cubicBezTo>
                  <a:cubicBezTo>
                    <a:pt x="252" y="25"/>
                    <a:pt x="248" y="23"/>
                    <a:pt x="245" y="22"/>
                  </a:cubicBezTo>
                  <a:cubicBezTo>
                    <a:pt x="245" y="22"/>
                    <a:pt x="245" y="22"/>
                    <a:pt x="245" y="22"/>
                  </a:cubicBezTo>
                  <a:cubicBezTo>
                    <a:pt x="245" y="21"/>
                    <a:pt x="244" y="21"/>
                    <a:pt x="244" y="22"/>
                  </a:cubicBezTo>
                  <a:cubicBezTo>
                    <a:pt x="243" y="22"/>
                    <a:pt x="241" y="22"/>
                    <a:pt x="240" y="21"/>
                  </a:cubicBezTo>
                  <a:cubicBezTo>
                    <a:pt x="240" y="21"/>
                    <a:pt x="240" y="21"/>
                    <a:pt x="240" y="20"/>
                  </a:cubicBezTo>
                  <a:cubicBezTo>
                    <a:pt x="240" y="20"/>
                    <a:pt x="239" y="20"/>
                    <a:pt x="239" y="20"/>
                  </a:cubicBezTo>
                  <a:cubicBezTo>
                    <a:pt x="239" y="21"/>
                    <a:pt x="239" y="21"/>
                    <a:pt x="239" y="21"/>
                  </a:cubicBezTo>
                  <a:cubicBezTo>
                    <a:pt x="237" y="20"/>
                    <a:pt x="235" y="20"/>
                    <a:pt x="234" y="20"/>
                  </a:cubicBezTo>
                  <a:cubicBezTo>
                    <a:pt x="234" y="20"/>
                    <a:pt x="234" y="20"/>
                    <a:pt x="234" y="20"/>
                  </a:cubicBezTo>
                  <a:cubicBezTo>
                    <a:pt x="234" y="20"/>
                    <a:pt x="234" y="20"/>
                    <a:pt x="234" y="20"/>
                  </a:cubicBezTo>
                  <a:cubicBezTo>
                    <a:pt x="232" y="19"/>
                    <a:pt x="231" y="19"/>
                    <a:pt x="229" y="19"/>
                  </a:cubicBezTo>
                  <a:cubicBezTo>
                    <a:pt x="230" y="18"/>
                    <a:pt x="230" y="17"/>
                    <a:pt x="231" y="15"/>
                  </a:cubicBezTo>
                  <a:cubicBezTo>
                    <a:pt x="229" y="15"/>
                    <a:pt x="230" y="18"/>
                    <a:pt x="228" y="18"/>
                  </a:cubicBezTo>
                  <a:cubicBezTo>
                    <a:pt x="228" y="18"/>
                    <a:pt x="228" y="18"/>
                    <a:pt x="228" y="18"/>
                  </a:cubicBezTo>
                  <a:cubicBezTo>
                    <a:pt x="220" y="17"/>
                    <a:pt x="213" y="16"/>
                    <a:pt x="206" y="16"/>
                  </a:cubicBezTo>
                  <a:cubicBezTo>
                    <a:pt x="205" y="15"/>
                    <a:pt x="205" y="15"/>
                    <a:pt x="205" y="16"/>
                  </a:cubicBezTo>
                  <a:cubicBezTo>
                    <a:pt x="204" y="16"/>
                    <a:pt x="203" y="16"/>
                    <a:pt x="203" y="16"/>
                  </a:cubicBezTo>
                  <a:cubicBezTo>
                    <a:pt x="203" y="16"/>
                    <a:pt x="203" y="16"/>
                    <a:pt x="203" y="16"/>
                  </a:cubicBezTo>
                  <a:cubicBezTo>
                    <a:pt x="202" y="16"/>
                    <a:pt x="202" y="16"/>
                    <a:pt x="202" y="16"/>
                  </a:cubicBezTo>
                  <a:cubicBezTo>
                    <a:pt x="164" y="14"/>
                    <a:pt x="126" y="25"/>
                    <a:pt x="95" y="45"/>
                  </a:cubicBezTo>
                  <a:cubicBezTo>
                    <a:pt x="95" y="45"/>
                    <a:pt x="95" y="44"/>
                    <a:pt x="95" y="44"/>
                  </a:cubicBezTo>
                  <a:cubicBezTo>
                    <a:pt x="92" y="43"/>
                    <a:pt x="94" y="46"/>
                    <a:pt x="93" y="46"/>
                  </a:cubicBezTo>
                  <a:cubicBezTo>
                    <a:pt x="92" y="46"/>
                    <a:pt x="92" y="47"/>
                    <a:pt x="93" y="47"/>
                  </a:cubicBezTo>
                  <a:cubicBezTo>
                    <a:pt x="91" y="47"/>
                    <a:pt x="90" y="48"/>
                    <a:pt x="89" y="49"/>
                  </a:cubicBezTo>
                  <a:cubicBezTo>
                    <a:pt x="89" y="49"/>
                    <a:pt x="89" y="49"/>
                    <a:pt x="89" y="49"/>
                  </a:cubicBezTo>
                  <a:cubicBezTo>
                    <a:pt x="88" y="49"/>
                    <a:pt x="88" y="49"/>
                    <a:pt x="87" y="49"/>
                  </a:cubicBezTo>
                  <a:cubicBezTo>
                    <a:pt x="87" y="49"/>
                    <a:pt x="87" y="50"/>
                    <a:pt x="87" y="50"/>
                  </a:cubicBezTo>
                  <a:cubicBezTo>
                    <a:pt x="85" y="52"/>
                    <a:pt x="84" y="53"/>
                    <a:pt x="82" y="55"/>
                  </a:cubicBezTo>
                  <a:cubicBezTo>
                    <a:pt x="82" y="54"/>
                    <a:pt x="82" y="54"/>
                    <a:pt x="82" y="55"/>
                  </a:cubicBezTo>
                  <a:cubicBezTo>
                    <a:pt x="79" y="57"/>
                    <a:pt x="77" y="59"/>
                    <a:pt x="74" y="61"/>
                  </a:cubicBezTo>
                  <a:cubicBezTo>
                    <a:pt x="74" y="61"/>
                    <a:pt x="74" y="61"/>
                    <a:pt x="74" y="61"/>
                  </a:cubicBezTo>
                  <a:cubicBezTo>
                    <a:pt x="74" y="61"/>
                    <a:pt x="74" y="61"/>
                    <a:pt x="74" y="61"/>
                  </a:cubicBezTo>
                  <a:cubicBezTo>
                    <a:pt x="70" y="65"/>
                    <a:pt x="66" y="69"/>
                    <a:pt x="63" y="72"/>
                  </a:cubicBezTo>
                  <a:cubicBezTo>
                    <a:pt x="49" y="85"/>
                    <a:pt x="38" y="100"/>
                    <a:pt x="29" y="117"/>
                  </a:cubicBezTo>
                  <a:cubicBezTo>
                    <a:pt x="32" y="112"/>
                    <a:pt x="34" y="107"/>
                    <a:pt x="38" y="102"/>
                  </a:cubicBezTo>
                  <a:cubicBezTo>
                    <a:pt x="47" y="86"/>
                    <a:pt x="59" y="72"/>
                    <a:pt x="72" y="60"/>
                  </a:cubicBezTo>
                  <a:cubicBezTo>
                    <a:pt x="73" y="60"/>
                    <a:pt x="73" y="60"/>
                    <a:pt x="73" y="59"/>
                  </a:cubicBezTo>
                  <a:cubicBezTo>
                    <a:pt x="75" y="58"/>
                    <a:pt x="76" y="56"/>
                    <a:pt x="78" y="55"/>
                  </a:cubicBezTo>
                  <a:cubicBezTo>
                    <a:pt x="78" y="55"/>
                    <a:pt x="79" y="56"/>
                    <a:pt x="79" y="55"/>
                  </a:cubicBezTo>
                  <a:cubicBezTo>
                    <a:pt x="79" y="55"/>
                    <a:pt x="79" y="54"/>
                    <a:pt x="79" y="54"/>
                  </a:cubicBezTo>
                  <a:cubicBezTo>
                    <a:pt x="81" y="53"/>
                    <a:pt x="83" y="51"/>
                    <a:pt x="85" y="50"/>
                  </a:cubicBezTo>
                  <a:cubicBezTo>
                    <a:pt x="85" y="50"/>
                    <a:pt x="85" y="51"/>
                    <a:pt x="85" y="51"/>
                  </a:cubicBezTo>
                  <a:cubicBezTo>
                    <a:pt x="85" y="50"/>
                    <a:pt x="86" y="50"/>
                    <a:pt x="86" y="49"/>
                  </a:cubicBezTo>
                  <a:cubicBezTo>
                    <a:pt x="123" y="22"/>
                    <a:pt x="169" y="9"/>
                    <a:pt x="215" y="13"/>
                  </a:cubicBezTo>
                  <a:cubicBezTo>
                    <a:pt x="215" y="13"/>
                    <a:pt x="215" y="13"/>
                    <a:pt x="215" y="13"/>
                  </a:cubicBezTo>
                  <a:cubicBezTo>
                    <a:pt x="215" y="13"/>
                    <a:pt x="215" y="14"/>
                    <a:pt x="215" y="14"/>
                  </a:cubicBezTo>
                  <a:cubicBezTo>
                    <a:pt x="216" y="14"/>
                    <a:pt x="216" y="14"/>
                    <a:pt x="216" y="14"/>
                  </a:cubicBezTo>
                  <a:cubicBezTo>
                    <a:pt x="216" y="14"/>
                    <a:pt x="216" y="13"/>
                    <a:pt x="216" y="13"/>
                  </a:cubicBezTo>
                  <a:cubicBezTo>
                    <a:pt x="223" y="13"/>
                    <a:pt x="229" y="14"/>
                    <a:pt x="236" y="16"/>
                  </a:cubicBezTo>
                  <a:cubicBezTo>
                    <a:pt x="235" y="18"/>
                    <a:pt x="238" y="17"/>
                    <a:pt x="237" y="19"/>
                  </a:cubicBezTo>
                  <a:cubicBezTo>
                    <a:pt x="238" y="19"/>
                    <a:pt x="238" y="17"/>
                    <a:pt x="237" y="16"/>
                  </a:cubicBezTo>
                  <a:cubicBezTo>
                    <a:pt x="239" y="16"/>
                    <a:pt x="240" y="16"/>
                    <a:pt x="242" y="17"/>
                  </a:cubicBezTo>
                  <a:cubicBezTo>
                    <a:pt x="242" y="17"/>
                    <a:pt x="242" y="17"/>
                    <a:pt x="242" y="18"/>
                  </a:cubicBezTo>
                  <a:cubicBezTo>
                    <a:pt x="242" y="17"/>
                    <a:pt x="242" y="17"/>
                    <a:pt x="243" y="17"/>
                  </a:cubicBezTo>
                  <a:cubicBezTo>
                    <a:pt x="247" y="18"/>
                    <a:pt x="251" y="19"/>
                    <a:pt x="255" y="20"/>
                  </a:cubicBezTo>
                  <a:cubicBezTo>
                    <a:pt x="254" y="22"/>
                    <a:pt x="255" y="21"/>
                    <a:pt x="255" y="20"/>
                  </a:cubicBezTo>
                  <a:cubicBezTo>
                    <a:pt x="256" y="21"/>
                    <a:pt x="257" y="21"/>
                    <a:pt x="258" y="21"/>
                  </a:cubicBezTo>
                  <a:cubicBezTo>
                    <a:pt x="261" y="22"/>
                    <a:pt x="264" y="23"/>
                    <a:pt x="267" y="24"/>
                  </a:cubicBezTo>
                  <a:cubicBezTo>
                    <a:pt x="266" y="26"/>
                    <a:pt x="268" y="26"/>
                    <a:pt x="268" y="25"/>
                  </a:cubicBezTo>
                  <a:cubicBezTo>
                    <a:pt x="269" y="25"/>
                    <a:pt x="270" y="25"/>
                    <a:pt x="270" y="26"/>
                  </a:cubicBezTo>
                  <a:cubicBezTo>
                    <a:pt x="271" y="26"/>
                    <a:pt x="272" y="27"/>
                    <a:pt x="272" y="27"/>
                  </a:cubicBezTo>
                  <a:cubicBezTo>
                    <a:pt x="272" y="27"/>
                    <a:pt x="272" y="26"/>
                    <a:pt x="272" y="26"/>
                  </a:cubicBezTo>
                  <a:cubicBezTo>
                    <a:pt x="273" y="27"/>
                    <a:pt x="275" y="27"/>
                    <a:pt x="276" y="28"/>
                  </a:cubicBezTo>
                  <a:cubicBezTo>
                    <a:pt x="276" y="28"/>
                    <a:pt x="276" y="29"/>
                    <a:pt x="276" y="29"/>
                  </a:cubicBezTo>
                  <a:cubicBezTo>
                    <a:pt x="276" y="29"/>
                    <a:pt x="277" y="29"/>
                    <a:pt x="277" y="28"/>
                  </a:cubicBezTo>
                  <a:cubicBezTo>
                    <a:pt x="277" y="28"/>
                    <a:pt x="278" y="29"/>
                    <a:pt x="278" y="29"/>
                  </a:cubicBezTo>
                  <a:cubicBezTo>
                    <a:pt x="278" y="30"/>
                    <a:pt x="278" y="30"/>
                    <a:pt x="277" y="30"/>
                  </a:cubicBezTo>
                  <a:cubicBezTo>
                    <a:pt x="278" y="32"/>
                    <a:pt x="279" y="31"/>
                    <a:pt x="279" y="29"/>
                  </a:cubicBezTo>
                  <a:cubicBezTo>
                    <a:pt x="279" y="29"/>
                    <a:pt x="280" y="30"/>
                    <a:pt x="280" y="30"/>
                  </a:cubicBezTo>
                  <a:cubicBezTo>
                    <a:pt x="280" y="30"/>
                    <a:pt x="280" y="31"/>
                    <a:pt x="280" y="31"/>
                  </a:cubicBezTo>
                  <a:cubicBezTo>
                    <a:pt x="281" y="31"/>
                    <a:pt x="281" y="31"/>
                    <a:pt x="282" y="31"/>
                  </a:cubicBezTo>
                  <a:cubicBezTo>
                    <a:pt x="282" y="31"/>
                    <a:pt x="282" y="31"/>
                    <a:pt x="282" y="31"/>
                  </a:cubicBezTo>
                  <a:cubicBezTo>
                    <a:pt x="282" y="31"/>
                    <a:pt x="282" y="31"/>
                    <a:pt x="283" y="31"/>
                  </a:cubicBezTo>
                  <a:cubicBezTo>
                    <a:pt x="282" y="32"/>
                    <a:pt x="282" y="34"/>
                    <a:pt x="280" y="34"/>
                  </a:cubicBezTo>
                  <a:cubicBezTo>
                    <a:pt x="280" y="35"/>
                    <a:pt x="280" y="35"/>
                    <a:pt x="280" y="36"/>
                  </a:cubicBezTo>
                  <a:cubicBezTo>
                    <a:pt x="282" y="35"/>
                    <a:pt x="283" y="33"/>
                    <a:pt x="284" y="32"/>
                  </a:cubicBezTo>
                  <a:cubicBezTo>
                    <a:pt x="346" y="62"/>
                    <a:pt x="388" y="121"/>
                    <a:pt x="393" y="191"/>
                  </a:cubicBezTo>
                  <a:cubicBezTo>
                    <a:pt x="393" y="195"/>
                    <a:pt x="394" y="196"/>
                    <a:pt x="394" y="195"/>
                  </a:cubicBezTo>
                  <a:cubicBezTo>
                    <a:pt x="395" y="194"/>
                    <a:pt x="395" y="189"/>
                    <a:pt x="394" y="186"/>
                  </a:cubicBezTo>
                  <a:close/>
                  <a:moveTo>
                    <a:pt x="61" y="66"/>
                  </a:moveTo>
                  <a:cubicBezTo>
                    <a:pt x="61" y="66"/>
                    <a:pt x="61" y="66"/>
                    <a:pt x="61" y="66"/>
                  </a:cubicBezTo>
                  <a:cubicBezTo>
                    <a:pt x="61" y="66"/>
                    <a:pt x="61" y="66"/>
                    <a:pt x="61" y="66"/>
                  </a:cubicBezTo>
                  <a:cubicBezTo>
                    <a:pt x="51" y="76"/>
                    <a:pt x="43" y="87"/>
                    <a:pt x="35" y="99"/>
                  </a:cubicBezTo>
                  <a:cubicBezTo>
                    <a:pt x="16" y="130"/>
                    <a:pt x="8" y="166"/>
                    <a:pt x="9" y="201"/>
                  </a:cubicBezTo>
                  <a:cubicBezTo>
                    <a:pt x="9" y="223"/>
                    <a:pt x="14" y="246"/>
                    <a:pt x="22" y="268"/>
                  </a:cubicBezTo>
                  <a:cubicBezTo>
                    <a:pt x="11" y="240"/>
                    <a:pt x="6" y="211"/>
                    <a:pt x="8" y="181"/>
                  </a:cubicBezTo>
                  <a:cubicBezTo>
                    <a:pt x="10" y="132"/>
                    <a:pt x="33" y="87"/>
                    <a:pt x="69" y="54"/>
                  </a:cubicBezTo>
                  <a:cubicBezTo>
                    <a:pt x="69" y="56"/>
                    <a:pt x="70" y="56"/>
                    <a:pt x="71" y="56"/>
                  </a:cubicBezTo>
                  <a:cubicBezTo>
                    <a:pt x="68" y="59"/>
                    <a:pt x="64" y="63"/>
                    <a:pt x="61" y="66"/>
                  </a:cubicBezTo>
                  <a:close/>
                </a:path>
              </a:pathLst>
            </a:custGeom>
            <a:solidFill>
              <a:srgbClr val="0101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35" name="Freeform 174"/>
            <p:cNvSpPr>
              <a:spLocks/>
            </p:cNvSpPr>
            <p:nvPr userDrawn="1"/>
          </p:nvSpPr>
          <p:spPr bwMode="auto">
            <a:xfrm>
              <a:off x="15673388" y="6076155"/>
              <a:ext cx="3622675" cy="4208463"/>
            </a:xfrm>
            <a:custGeom>
              <a:avLst/>
              <a:gdLst>
                <a:gd name="T0" fmla="*/ 91 w 322"/>
                <a:gd name="T1" fmla="*/ 371 h 374"/>
                <a:gd name="T2" fmla="*/ 11 w 322"/>
                <a:gd name="T3" fmla="*/ 254 h 374"/>
                <a:gd name="T4" fmla="*/ 36 w 322"/>
                <a:gd name="T5" fmla="*/ 108 h 374"/>
                <a:gd name="T6" fmla="*/ 245 w 322"/>
                <a:gd name="T7" fmla="*/ 14 h 374"/>
                <a:gd name="T8" fmla="*/ 319 w 322"/>
                <a:gd name="T9" fmla="*/ 40 h 374"/>
                <a:gd name="T10" fmla="*/ 321 w 322"/>
                <a:gd name="T11" fmla="*/ 41 h 374"/>
                <a:gd name="T12" fmla="*/ 317 w 322"/>
                <a:gd name="T13" fmla="*/ 38 h 374"/>
                <a:gd name="T14" fmla="*/ 163 w 322"/>
                <a:gd name="T15" fmla="*/ 15 h 374"/>
                <a:gd name="T16" fmla="*/ 35 w 322"/>
                <a:gd name="T17" fmla="*/ 107 h 374"/>
                <a:gd name="T18" fmla="*/ 11 w 322"/>
                <a:gd name="T19" fmla="*/ 255 h 374"/>
                <a:gd name="T20" fmla="*/ 92 w 322"/>
                <a:gd name="T21" fmla="*/ 373 h 374"/>
                <a:gd name="T22" fmla="*/ 94 w 322"/>
                <a:gd name="T23" fmla="*/ 374 h 374"/>
                <a:gd name="T24" fmla="*/ 91 w 322"/>
                <a:gd name="T25" fmla="*/ 371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2" h="374">
                  <a:moveTo>
                    <a:pt x="91" y="371"/>
                  </a:moveTo>
                  <a:cubicBezTo>
                    <a:pt x="52" y="345"/>
                    <a:pt x="22" y="303"/>
                    <a:pt x="11" y="254"/>
                  </a:cubicBezTo>
                  <a:cubicBezTo>
                    <a:pt x="1" y="205"/>
                    <a:pt x="9" y="152"/>
                    <a:pt x="36" y="108"/>
                  </a:cubicBezTo>
                  <a:cubicBezTo>
                    <a:pt x="80" y="37"/>
                    <a:pt x="164" y="0"/>
                    <a:pt x="245" y="14"/>
                  </a:cubicBezTo>
                  <a:cubicBezTo>
                    <a:pt x="272" y="18"/>
                    <a:pt x="297" y="28"/>
                    <a:pt x="319" y="40"/>
                  </a:cubicBezTo>
                  <a:cubicBezTo>
                    <a:pt x="320" y="41"/>
                    <a:pt x="322" y="42"/>
                    <a:pt x="321" y="41"/>
                  </a:cubicBezTo>
                  <a:cubicBezTo>
                    <a:pt x="320" y="41"/>
                    <a:pt x="319" y="39"/>
                    <a:pt x="317" y="38"/>
                  </a:cubicBezTo>
                  <a:cubicBezTo>
                    <a:pt x="271" y="12"/>
                    <a:pt x="215" y="3"/>
                    <a:pt x="163" y="15"/>
                  </a:cubicBezTo>
                  <a:cubicBezTo>
                    <a:pt x="111" y="27"/>
                    <a:pt x="63" y="61"/>
                    <a:pt x="35" y="107"/>
                  </a:cubicBezTo>
                  <a:cubicBezTo>
                    <a:pt x="8" y="151"/>
                    <a:pt x="0" y="205"/>
                    <a:pt x="11" y="255"/>
                  </a:cubicBezTo>
                  <a:cubicBezTo>
                    <a:pt x="22" y="304"/>
                    <a:pt x="53" y="347"/>
                    <a:pt x="92" y="373"/>
                  </a:cubicBezTo>
                  <a:cubicBezTo>
                    <a:pt x="93" y="374"/>
                    <a:pt x="94" y="374"/>
                    <a:pt x="94" y="374"/>
                  </a:cubicBezTo>
                  <a:cubicBezTo>
                    <a:pt x="93" y="373"/>
                    <a:pt x="92" y="372"/>
                    <a:pt x="91" y="371"/>
                  </a:cubicBezTo>
                  <a:close/>
                </a:path>
              </a:pathLst>
            </a:custGeom>
            <a:solidFill>
              <a:srgbClr val="0101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36" name="Freeform 175"/>
            <p:cNvSpPr>
              <a:spLocks/>
            </p:cNvSpPr>
            <p:nvPr userDrawn="1"/>
          </p:nvSpPr>
          <p:spPr bwMode="auto">
            <a:xfrm>
              <a:off x="15763875" y="6268243"/>
              <a:ext cx="1789113" cy="3554413"/>
            </a:xfrm>
            <a:custGeom>
              <a:avLst/>
              <a:gdLst>
                <a:gd name="T0" fmla="*/ 49 w 159"/>
                <a:gd name="T1" fmla="*/ 67 h 316"/>
                <a:gd name="T2" fmla="*/ 156 w 159"/>
                <a:gd name="T3" fmla="*/ 1 h 316"/>
                <a:gd name="T4" fmla="*/ 159 w 159"/>
                <a:gd name="T5" fmla="*/ 0 h 316"/>
                <a:gd name="T6" fmla="*/ 155 w 159"/>
                <a:gd name="T7" fmla="*/ 0 h 316"/>
                <a:gd name="T8" fmla="*/ 23 w 159"/>
                <a:gd name="T9" fmla="*/ 105 h 316"/>
                <a:gd name="T10" fmla="*/ 1 w 159"/>
                <a:gd name="T11" fmla="*/ 197 h 316"/>
                <a:gd name="T12" fmla="*/ 43 w 159"/>
                <a:gd name="T13" fmla="*/ 313 h 316"/>
                <a:gd name="T14" fmla="*/ 45 w 159"/>
                <a:gd name="T15" fmla="*/ 316 h 316"/>
                <a:gd name="T16" fmla="*/ 44 w 159"/>
                <a:gd name="T17" fmla="*/ 314 h 316"/>
                <a:gd name="T18" fmla="*/ 3 w 159"/>
                <a:gd name="T19" fmla="*/ 185 h 316"/>
                <a:gd name="T20" fmla="*/ 49 w 159"/>
                <a:gd name="T21" fmla="*/ 67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 h="316">
                  <a:moveTo>
                    <a:pt x="49" y="67"/>
                  </a:moveTo>
                  <a:cubicBezTo>
                    <a:pt x="76" y="35"/>
                    <a:pt x="114" y="11"/>
                    <a:pt x="156" y="1"/>
                  </a:cubicBezTo>
                  <a:cubicBezTo>
                    <a:pt x="157" y="0"/>
                    <a:pt x="158" y="0"/>
                    <a:pt x="159" y="0"/>
                  </a:cubicBezTo>
                  <a:cubicBezTo>
                    <a:pt x="158" y="0"/>
                    <a:pt x="157" y="0"/>
                    <a:pt x="155" y="0"/>
                  </a:cubicBezTo>
                  <a:cubicBezTo>
                    <a:pt x="99" y="14"/>
                    <a:pt x="50" y="53"/>
                    <a:pt x="23" y="105"/>
                  </a:cubicBezTo>
                  <a:cubicBezTo>
                    <a:pt x="8" y="133"/>
                    <a:pt x="0" y="164"/>
                    <a:pt x="1" y="197"/>
                  </a:cubicBezTo>
                  <a:cubicBezTo>
                    <a:pt x="3" y="241"/>
                    <a:pt x="18" y="278"/>
                    <a:pt x="43" y="313"/>
                  </a:cubicBezTo>
                  <a:cubicBezTo>
                    <a:pt x="44" y="315"/>
                    <a:pt x="45" y="316"/>
                    <a:pt x="45" y="316"/>
                  </a:cubicBezTo>
                  <a:cubicBezTo>
                    <a:pt x="45" y="316"/>
                    <a:pt x="45" y="315"/>
                    <a:pt x="44" y="314"/>
                  </a:cubicBezTo>
                  <a:cubicBezTo>
                    <a:pt x="17" y="276"/>
                    <a:pt x="1" y="232"/>
                    <a:pt x="3" y="185"/>
                  </a:cubicBezTo>
                  <a:cubicBezTo>
                    <a:pt x="4" y="142"/>
                    <a:pt x="21" y="100"/>
                    <a:pt x="49" y="67"/>
                  </a:cubicBezTo>
                  <a:close/>
                </a:path>
              </a:pathLst>
            </a:custGeom>
            <a:solidFill>
              <a:srgbClr val="0101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sp>
          <p:nvSpPr>
            <p:cNvPr id="37" name="Freeform 176"/>
            <p:cNvSpPr>
              <a:spLocks/>
            </p:cNvSpPr>
            <p:nvPr userDrawn="1"/>
          </p:nvSpPr>
          <p:spPr bwMode="auto">
            <a:xfrm>
              <a:off x="15730538" y="7628730"/>
              <a:ext cx="4454525" cy="3116263"/>
            </a:xfrm>
            <a:custGeom>
              <a:avLst/>
              <a:gdLst>
                <a:gd name="T0" fmla="*/ 394 w 396"/>
                <a:gd name="T1" fmla="*/ 74 h 277"/>
                <a:gd name="T2" fmla="*/ 394 w 396"/>
                <a:gd name="T3" fmla="*/ 78 h 277"/>
                <a:gd name="T4" fmla="*/ 385 w 396"/>
                <a:gd name="T5" fmla="*/ 146 h 277"/>
                <a:gd name="T6" fmla="*/ 352 w 396"/>
                <a:gd name="T7" fmla="*/ 201 h 277"/>
                <a:gd name="T8" fmla="*/ 352 w 396"/>
                <a:gd name="T9" fmla="*/ 201 h 277"/>
                <a:gd name="T10" fmla="*/ 300 w 396"/>
                <a:gd name="T11" fmla="*/ 245 h 277"/>
                <a:gd name="T12" fmla="*/ 202 w 396"/>
                <a:gd name="T13" fmla="*/ 267 h 277"/>
                <a:gd name="T14" fmla="*/ 48 w 396"/>
                <a:gd name="T15" fmla="*/ 188 h 277"/>
                <a:gd name="T16" fmla="*/ 15 w 396"/>
                <a:gd name="T17" fmla="*/ 112 h 277"/>
                <a:gd name="T18" fmla="*/ 13 w 396"/>
                <a:gd name="T19" fmla="*/ 105 h 277"/>
                <a:gd name="T20" fmla="*/ 13 w 396"/>
                <a:gd name="T21" fmla="*/ 112 h 277"/>
                <a:gd name="T22" fmla="*/ 26 w 396"/>
                <a:gd name="T23" fmla="*/ 153 h 277"/>
                <a:gd name="T24" fmla="*/ 25 w 396"/>
                <a:gd name="T25" fmla="*/ 153 h 277"/>
                <a:gd name="T26" fmla="*/ 20 w 396"/>
                <a:gd name="T27" fmla="*/ 5 h 277"/>
                <a:gd name="T28" fmla="*/ 21 w 396"/>
                <a:gd name="T29" fmla="*/ 0 h 277"/>
                <a:gd name="T30" fmla="*/ 19 w 396"/>
                <a:gd name="T31" fmla="*/ 5 h 277"/>
                <a:gd name="T32" fmla="*/ 26 w 396"/>
                <a:gd name="T33" fmla="*/ 158 h 277"/>
                <a:gd name="T34" fmla="*/ 29 w 396"/>
                <a:gd name="T35" fmla="*/ 164 h 277"/>
                <a:gd name="T36" fmla="*/ 123 w 396"/>
                <a:gd name="T37" fmla="*/ 251 h 277"/>
                <a:gd name="T38" fmla="*/ 301 w 396"/>
                <a:gd name="T39" fmla="*/ 245 h 277"/>
                <a:gd name="T40" fmla="*/ 352 w 396"/>
                <a:gd name="T41" fmla="*/ 202 h 277"/>
                <a:gd name="T42" fmla="*/ 353 w 396"/>
                <a:gd name="T43" fmla="*/ 202 h 277"/>
                <a:gd name="T44" fmla="*/ 353 w 396"/>
                <a:gd name="T45" fmla="*/ 201 h 277"/>
                <a:gd name="T46" fmla="*/ 352 w 396"/>
                <a:gd name="T47" fmla="*/ 201 h 277"/>
                <a:gd name="T48" fmla="*/ 356 w 396"/>
                <a:gd name="T49" fmla="*/ 197 h 277"/>
                <a:gd name="T50" fmla="*/ 386 w 396"/>
                <a:gd name="T51" fmla="*/ 145 h 277"/>
                <a:gd name="T52" fmla="*/ 394 w 396"/>
                <a:gd name="T53" fmla="*/ 74 h 277"/>
                <a:gd name="T54" fmla="*/ 394 w 396"/>
                <a:gd name="T55" fmla="*/ 7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96" h="277">
                  <a:moveTo>
                    <a:pt x="394" y="74"/>
                  </a:moveTo>
                  <a:cubicBezTo>
                    <a:pt x="394" y="75"/>
                    <a:pt x="394" y="77"/>
                    <a:pt x="394" y="78"/>
                  </a:cubicBezTo>
                  <a:cubicBezTo>
                    <a:pt x="395" y="100"/>
                    <a:pt x="392" y="124"/>
                    <a:pt x="385" y="146"/>
                  </a:cubicBezTo>
                  <a:cubicBezTo>
                    <a:pt x="377" y="166"/>
                    <a:pt x="366" y="185"/>
                    <a:pt x="352" y="201"/>
                  </a:cubicBezTo>
                  <a:cubicBezTo>
                    <a:pt x="352" y="200"/>
                    <a:pt x="352" y="201"/>
                    <a:pt x="352" y="201"/>
                  </a:cubicBezTo>
                  <a:cubicBezTo>
                    <a:pt x="337" y="219"/>
                    <a:pt x="319" y="233"/>
                    <a:pt x="300" y="245"/>
                  </a:cubicBezTo>
                  <a:cubicBezTo>
                    <a:pt x="269" y="261"/>
                    <a:pt x="236" y="267"/>
                    <a:pt x="202" y="267"/>
                  </a:cubicBezTo>
                  <a:cubicBezTo>
                    <a:pt x="141" y="266"/>
                    <a:pt x="84" y="235"/>
                    <a:pt x="48" y="188"/>
                  </a:cubicBezTo>
                  <a:cubicBezTo>
                    <a:pt x="32" y="165"/>
                    <a:pt x="20" y="139"/>
                    <a:pt x="15" y="112"/>
                  </a:cubicBezTo>
                  <a:cubicBezTo>
                    <a:pt x="14" y="108"/>
                    <a:pt x="13" y="105"/>
                    <a:pt x="13" y="105"/>
                  </a:cubicBezTo>
                  <a:cubicBezTo>
                    <a:pt x="12" y="105"/>
                    <a:pt x="12" y="108"/>
                    <a:pt x="13" y="112"/>
                  </a:cubicBezTo>
                  <a:cubicBezTo>
                    <a:pt x="16" y="126"/>
                    <a:pt x="20" y="140"/>
                    <a:pt x="26" y="153"/>
                  </a:cubicBezTo>
                  <a:cubicBezTo>
                    <a:pt x="25" y="152"/>
                    <a:pt x="25" y="152"/>
                    <a:pt x="25" y="153"/>
                  </a:cubicBezTo>
                  <a:cubicBezTo>
                    <a:pt x="4" y="107"/>
                    <a:pt x="2" y="53"/>
                    <a:pt x="20" y="5"/>
                  </a:cubicBezTo>
                  <a:cubicBezTo>
                    <a:pt x="21" y="3"/>
                    <a:pt x="22" y="1"/>
                    <a:pt x="21" y="0"/>
                  </a:cubicBezTo>
                  <a:cubicBezTo>
                    <a:pt x="21" y="0"/>
                    <a:pt x="20" y="2"/>
                    <a:pt x="19" y="5"/>
                  </a:cubicBezTo>
                  <a:cubicBezTo>
                    <a:pt x="0" y="54"/>
                    <a:pt x="3" y="111"/>
                    <a:pt x="26" y="158"/>
                  </a:cubicBezTo>
                  <a:cubicBezTo>
                    <a:pt x="27" y="160"/>
                    <a:pt x="28" y="162"/>
                    <a:pt x="29" y="164"/>
                  </a:cubicBezTo>
                  <a:cubicBezTo>
                    <a:pt x="50" y="203"/>
                    <a:pt x="83" y="233"/>
                    <a:pt x="123" y="251"/>
                  </a:cubicBezTo>
                  <a:cubicBezTo>
                    <a:pt x="180" y="277"/>
                    <a:pt x="247" y="275"/>
                    <a:pt x="301" y="245"/>
                  </a:cubicBezTo>
                  <a:cubicBezTo>
                    <a:pt x="320" y="234"/>
                    <a:pt x="337" y="219"/>
                    <a:pt x="352" y="202"/>
                  </a:cubicBezTo>
                  <a:cubicBezTo>
                    <a:pt x="352" y="202"/>
                    <a:pt x="352" y="202"/>
                    <a:pt x="353" y="202"/>
                  </a:cubicBezTo>
                  <a:cubicBezTo>
                    <a:pt x="354" y="202"/>
                    <a:pt x="353" y="202"/>
                    <a:pt x="353" y="201"/>
                  </a:cubicBezTo>
                  <a:cubicBezTo>
                    <a:pt x="353" y="201"/>
                    <a:pt x="353" y="201"/>
                    <a:pt x="352" y="201"/>
                  </a:cubicBezTo>
                  <a:cubicBezTo>
                    <a:pt x="354" y="200"/>
                    <a:pt x="355" y="199"/>
                    <a:pt x="356" y="197"/>
                  </a:cubicBezTo>
                  <a:cubicBezTo>
                    <a:pt x="369" y="181"/>
                    <a:pt x="380" y="163"/>
                    <a:pt x="386" y="145"/>
                  </a:cubicBezTo>
                  <a:cubicBezTo>
                    <a:pt x="394" y="120"/>
                    <a:pt x="396" y="96"/>
                    <a:pt x="394" y="74"/>
                  </a:cubicBezTo>
                  <a:cubicBezTo>
                    <a:pt x="394" y="73"/>
                    <a:pt x="394" y="73"/>
                    <a:pt x="394" y="74"/>
                  </a:cubicBezTo>
                  <a:close/>
                </a:path>
              </a:pathLst>
            </a:custGeom>
            <a:solidFill>
              <a:srgbClr val="0101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th-TH"/>
            </a:p>
          </p:txBody>
        </p:sp>
      </p:grpSp>
      <p:grpSp>
        <p:nvGrpSpPr>
          <p:cNvPr id="38" name="กลุ่ม 37"/>
          <p:cNvGrpSpPr/>
          <p:nvPr/>
        </p:nvGrpSpPr>
        <p:grpSpPr>
          <a:xfrm>
            <a:off x="17719135" y="3445944"/>
            <a:ext cx="3352800" cy="3121211"/>
            <a:chOff x="14162079" y="5716250"/>
            <a:chExt cx="2902866" cy="2702355"/>
          </a:xfrm>
        </p:grpSpPr>
        <p:sp>
          <p:nvSpPr>
            <p:cNvPr id="39" name="Rectangle 35"/>
            <p:cNvSpPr/>
            <p:nvPr/>
          </p:nvSpPr>
          <p:spPr>
            <a:xfrm rot="2367038">
              <a:off x="14162079" y="7078355"/>
              <a:ext cx="2902866" cy="14138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40" name="TextBox 39"/>
            <p:cNvSpPr txBox="1"/>
            <p:nvPr/>
          </p:nvSpPr>
          <p:spPr>
            <a:xfrm>
              <a:off x="15743904" y="5716250"/>
              <a:ext cx="1294733" cy="1252428"/>
            </a:xfrm>
            <a:prstGeom prst="rect">
              <a:avLst/>
            </a:prstGeom>
            <a:noFill/>
          </p:spPr>
          <p:txBody>
            <a:bodyPr wrap="square" rtlCol="0" anchor="t">
              <a:spAutoFit/>
            </a:bodyPr>
            <a:lstStyle/>
            <a:p>
              <a:pPr algn="ctr"/>
              <a:r>
                <a:rPr lang="en-US" sz="8800" dirty="0">
                  <a:solidFill>
                    <a:schemeClr val="bg1"/>
                  </a:solidFill>
                  <a:latin typeface="Lato Black" pitchFamily="34" charset="0"/>
                  <a:ea typeface="Lato Black" pitchFamily="34" charset="0"/>
                  <a:cs typeface="Lato Black" pitchFamily="34" charset="0"/>
                </a:rPr>
                <a:t>R</a:t>
              </a:r>
            </a:p>
          </p:txBody>
        </p:sp>
        <p:sp>
          <p:nvSpPr>
            <p:cNvPr id="41" name="TextBox 40"/>
            <p:cNvSpPr txBox="1"/>
            <p:nvPr/>
          </p:nvSpPr>
          <p:spPr>
            <a:xfrm>
              <a:off x="14371637" y="7166177"/>
              <a:ext cx="1294733" cy="1252428"/>
            </a:xfrm>
            <a:prstGeom prst="rect">
              <a:avLst/>
            </a:prstGeom>
            <a:noFill/>
          </p:spPr>
          <p:txBody>
            <a:bodyPr wrap="square" rtlCol="0" anchor="t">
              <a:spAutoFit/>
            </a:bodyPr>
            <a:lstStyle/>
            <a:p>
              <a:pPr algn="ctr"/>
              <a:r>
                <a:rPr lang="en-US" sz="8800" dirty="0" smtClean="0">
                  <a:solidFill>
                    <a:schemeClr val="bg1"/>
                  </a:solidFill>
                  <a:latin typeface="Lato Black" pitchFamily="34" charset="0"/>
                  <a:ea typeface="Lato Black" pitchFamily="34" charset="0"/>
                  <a:cs typeface="Lato Black" pitchFamily="34" charset="0"/>
                </a:rPr>
                <a:t>Q</a:t>
              </a:r>
              <a:endParaRPr lang="en-US" sz="8800" dirty="0">
                <a:solidFill>
                  <a:schemeClr val="bg1"/>
                </a:solidFill>
                <a:latin typeface="Lato Black" pitchFamily="34" charset="0"/>
                <a:ea typeface="Lato Black" pitchFamily="34" charset="0"/>
                <a:cs typeface="Lato Black" pitchFamily="34" charset="0"/>
              </a:endParaRPr>
            </a:p>
          </p:txBody>
        </p:sp>
      </p:grpSp>
      <p:grpSp>
        <p:nvGrpSpPr>
          <p:cNvPr id="32" name="PA_库_กลุ่ม 31"/>
          <p:cNvGrpSpPr/>
          <p:nvPr>
            <p:custDataLst>
              <p:tags r:id="rId1"/>
            </p:custDataLst>
          </p:nvPr>
        </p:nvGrpSpPr>
        <p:grpSpPr>
          <a:xfrm>
            <a:off x="11105513" y="7758601"/>
            <a:ext cx="10886124" cy="4814399"/>
            <a:chOff x="10810024" y="7848600"/>
            <a:chExt cx="10886124" cy="4814399"/>
          </a:xfrm>
        </p:grpSpPr>
        <p:sp>
          <p:nvSpPr>
            <p:cNvPr id="42" name="TextBox 41"/>
            <p:cNvSpPr txBox="1"/>
            <p:nvPr/>
          </p:nvSpPr>
          <p:spPr>
            <a:xfrm>
              <a:off x="12334024" y="7848600"/>
              <a:ext cx="6487673" cy="1754326"/>
            </a:xfrm>
            <a:prstGeom prst="rect">
              <a:avLst/>
            </a:prstGeom>
            <a:noFill/>
          </p:spPr>
          <p:txBody>
            <a:bodyPr wrap="none" rtlCol="0">
              <a:spAutoFit/>
            </a:bodyPr>
            <a:lstStyle/>
            <a:p>
              <a:r>
                <a:rPr lang="en-US" sz="5400" b="1" dirty="0" smtClean="0">
                  <a:latin typeface="Lato Black" charset="0"/>
                  <a:ea typeface="Lato Black" charset="0"/>
                  <a:cs typeface="Lato Black" charset="0"/>
                </a:rPr>
                <a:t>PRESENTS</a:t>
              </a:r>
            </a:p>
            <a:p>
              <a:r>
                <a:rPr lang="en-US" sz="5400" b="1" dirty="0" smtClean="0">
                  <a:latin typeface="Lato Black" charset="0"/>
                  <a:ea typeface="Lato Black" charset="0"/>
                  <a:cs typeface="Lato Black" charset="0"/>
                </a:rPr>
                <a:t>About our Company</a:t>
              </a:r>
              <a:endParaRPr lang="en-US" sz="5400" b="1" dirty="0">
                <a:latin typeface="Lato Black" charset="0"/>
                <a:ea typeface="Lato Black" charset="0"/>
                <a:cs typeface="Lato Black" charset="0"/>
              </a:endParaRPr>
            </a:p>
          </p:txBody>
        </p:sp>
        <p:sp>
          <p:nvSpPr>
            <p:cNvPr id="43" name="TextBox 42"/>
            <p:cNvSpPr txBox="1"/>
            <p:nvPr/>
          </p:nvSpPr>
          <p:spPr>
            <a:xfrm>
              <a:off x="12085637" y="10287000"/>
              <a:ext cx="9610511" cy="2375999"/>
            </a:xfrm>
            <a:prstGeom prst="rect">
              <a:avLst/>
            </a:prstGeom>
            <a:noFill/>
          </p:spPr>
          <p:txBody>
            <a:bodyPr wrap="square" lIns="219419" tIns="109710" rIns="219419" bIns="109710" rtlCol="0">
              <a:spAutoFit/>
            </a:bodyPr>
            <a:lstStyle/>
            <a:p>
              <a:pPr algn="just"/>
              <a:r>
                <a:rPr lang="en-US" sz="2800" dirty="0" err="1">
                  <a:solidFill>
                    <a:schemeClr val="tx1">
                      <a:lumMod val="50000"/>
                      <a:lumOff val="50000"/>
                    </a:schemeClr>
                  </a:solidFill>
                </a:rPr>
                <a:t>Lorem</a:t>
              </a:r>
              <a:r>
                <a:rPr lang="en-US" sz="2800" dirty="0">
                  <a:solidFill>
                    <a:schemeClr val="tx1">
                      <a:lumMod val="50000"/>
                      <a:lumOff val="50000"/>
                    </a:schemeClr>
                  </a:solidFill>
                </a:rPr>
                <a:t> </a:t>
              </a:r>
              <a:r>
                <a:rPr lang="en-US" sz="2800" dirty="0" err="1">
                  <a:solidFill>
                    <a:schemeClr val="tx1">
                      <a:lumMod val="50000"/>
                      <a:lumOff val="50000"/>
                    </a:schemeClr>
                  </a:solidFill>
                </a:rPr>
                <a:t>ipsum</a:t>
              </a:r>
              <a:r>
                <a:rPr lang="en-US" sz="2800" dirty="0">
                  <a:solidFill>
                    <a:schemeClr val="tx1">
                      <a:lumMod val="50000"/>
                      <a:lumOff val="50000"/>
                    </a:schemeClr>
                  </a:solidFill>
                </a:rPr>
                <a:t> dolor sit </a:t>
              </a:r>
              <a:r>
                <a:rPr lang="en-US" sz="2800" dirty="0" err="1">
                  <a:solidFill>
                    <a:schemeClr val="tx1">
                      <a:lumMod val="50000"/>
                      <a:lumOff val="50000"/>
                    </a:schemeClr>
                  </a:solidFill>
                </a:rPr>
                <a:t>amet</a:t>
              </a:r>
              <a:r>
                <a:rPr lang="en-US" sz="2800" dirty="0">
                  <a:solidFill>
                    <a:schemeClr val="tx1">
                      <a:lumMod val="50000"/>
                      <a:lumOff val="50000"/>
                    </a:schemeClr>
                  </a:solidFill>
                </a:rPr>
                <a:t>, </a:t>
              </a:r>
              <a:r>
                <a:rPr lang="en-US" sz="2800" dirty="0" err="1">
                  <a:solidFill>
                    <a:schemeClr val="tx1">
                      <a:lumMod val="50000"/>
                      <a:lumOff val="50000"/>
                    </a:schemeClr>
                  </a:solidFill>
                </a:rPr>
                <a:t>consectetuer</a:t>
              </a:r>
              <a:r>
                <a:rPr lang="en-US" sz="2800" dirty="0">
                  <a:solidFill>
                    <a:schemeClr val="tx1">
                      <a:lumMod val="50000"/>
                      <a:lumOff val="50000"/>
                    </a:schemeClr>
                  </a:solidFill>
                </a:rPr>
                <a:t> </a:t>
              </a:r>
              <a:r>
                <a:rPr lang="en-US" sz="2800" dirty="0" err="1">
                  <a:solidFill>
                    <a:schemeClr val="tx1">
                      <a:lumMod val="50000"/>
                      <a:lumOff val="50000"/>
                    </a:schemeClr>
                  </a:solidFill>
                </a:rPr>
                <a:t>adipiscing</a:t>
              </a:r>
              <a:r>
                <a:rPr lang="en-US" sz="2800" dirty="0">
                  <a:solidFill>
                    <a:schemeClr val="tx1">
                      <a:lumMod val="50000"/>
                      <a:lumOff val="50000"/>
                    </a:schemeClr>
                  </a:solidFill>
                </a:rPr>
                <a:t> </a:t>
              </a:r>
              <a:r>
                <a:rPr lang="en-US" sz="2800" dirty="0" err="1">
                  <a:solidFill>
                    <a:schemeClr val="tx1">
                      <a:lumMod val="50000"/>
                      <a:lumOff val="50000"/>
                    </a:schemeClr>
                  </a:solidFill>
                </a:rPr>
                <a:t>elit</a:t>
              </a:r>
              <a:r>
                <a:rPr lang="en-US" sz="2800" dirty="0">
                  <a:solidFill>
                    <a:schemeClr val="tx1">
                      <a:lumMod val="50000"/>
                      <a:lumOff val="50000"/>
                    </a:schemeClr>
                  </a:solidFill>
                </a:rPr>
                <a:t>. </a:t>
              </a:r>
              <a:r>
                <a:rPr lang="en-US" sz="2800" dirty="0" err="1">
                  <a:solidFill>
                    <a:schemeClr val="tx1">
                      <a:lumMod val="50000"/>
                      <a:lumOff val="50000"/>
                    </a:schemeClr>
                  </a:solidFill>
                </a:rPr>
                <a:t>Duis</a:t>
              </a:r>
              <a:r>
                <a:rPr lang="en-US" sz="2800" dirty="0">
                  <a:solidFill>
                    <a:schemeClr val="tx1">
                      <a:lumMod val="50000"/>
                      <a:lumOff val="50000"/>
                    </a:schemeClr>
                  </a:solidFill>
                </a:rPr>
                <a:t> ligula </a:t>
              </a:r>
              <a:r>
                <a:rPr lang="en-US" sz="2800" dirty="0" err="1">
                  <a:solidFill>
                    <a:schemeClr val="tx1">
                      <a:lumMod val="50000"/>
                      <a:lumOff val="50000"/>
                    </a:schemeClr>
                  </a:solidFill>
                </a:rPr>
                <a:t>lorem</a:t>
              </a:r>
              <a:r>
                <a:rPr lang="en-US" sz="2800" dirty="0">
                  <a:solidFill>
                    <a:schemeClr val="tx1">
                      <a:lumMod val="50000"/>
                      <a:lumOff val="50000"/>
                    </a:schemeClr>
                  </a:solidFill>
                </a:rPr>
                <a:t>, </a:t>
              </a:r>
              <a:r>
                <a:rPr lang="en-US" sz="2800" dirty="0" err="1">
                  <a:solidFill>
                    <a:schemeClr val="tx1">
                      <a:lumMod val="50000"/>
                      <a:lumOff val="50000"/>
                    </a:schemeClr>
                  </a:solidFill>
                </a:rPr>
                <a:t>consequat</a:t>
              </a:r>
              <a:r>
                <a:rPr lang="en-US" sz="2800" dirty="0">
                  <a:solidFill>
                    <a:schemeClr val="tx1">
                      <a:lumMod val="50000"/>
                      <a:lumOff val="50000"/>
                    </a:schemeClr>
                  </a:solidFill>
                </a:rPr>
                <a:t> </a:t>
              </a:r>
              <a:r>
                <a:rPr lang="en-US" sz="2800" dirty="0" err="1">
                  <a:solidFill>
                    <a:schemeClr val="tx1">
                      <a:lumMod val="50000"/>
                      <a:lumOff val="50000"/>
                    </a:schemeClr>
                  </a:solidFill>
                </a:rPr>
                <a:t>eget</a:t>
              </a:r>
              <a:r>
                <a:rPr lang="en-US" sz="2800" dirty="0">
                  <a:solidFill>
                    <a:schemeClr val="tx1">
                      <a:lumMod val="50000"/>
                      <a:lumOff val="50000"/>
                    </a:schemeClr>
                  </a:solidFill>
                </a:rPr>
                <a:t>, </a:t>
              </a:r>
              <a:r>
                <a:rPr lang="en-US" sz="2800" dirty="0" err="1">
                  <a:solidFill>
                    <a:schemeClr val="tx1">
                      <a:lumMod val="50000"/>
                      <a:lumOff val="50000"/>
                    </a:schemeClr>
                  </a:solidFill>
                </a:rPr>
                <a:t>tristique</a:t>
              </a:r>
              <a:r>
                <a:rPr lang="en-US" sz="2800" dirty="0">
                  <a:solidFill>
                    <a:schemeClr val="tx1">
                      <a:lumMod val="50000"/>
                      <a:lumOff val="50000"/>
                    </a:schemeClr>
                  </a:solidFill>
                </a:rPr>
                <a:t> </a:t>
              </a:r>
              <a:r>
                <a:rPr lang="en-US" sz="2800" dirty="0" err="1">
                  <a:solidFill>
                    <a:schemeClr val="tx1">
                      <a:lumMod val="50000"/>
                      <a:lumOff val="50000"/>
                    </a:schemeClr>
                  </a:solidFill>
                </a:rPr>
                <a:t>nec</a:t>
              </a:r>
              <a:r>
                <a:rPr lang="en-US" sz="2800" dirty="0">
                  <a:solidFill>
                    <a:schemeClr val="tx1">
                      <a:lumMod val="50000"/>
                      <a:lumOff val="50000"/>
                    </a:schemeClr>
                  </a:solidFill>
                </a:rPr>
                <a:t>, </a:t>
              </a:r>
              <a:r>
                <a:rPr lang="en-US" sz="2800" dirty="0" err="1">
                  <a:solidFill>
                    <a:schemeClr val="tx1">
                      <a:lumMod val="50000"/>
                      <a:lumOff val="50000"/>
                    </a:schemeClr>
                  </a:solidFill>
                </a:rPr>
                <a:t>auctor</a:t>
              </a:r>
              <a:r>
                <a:rPr lang="en-US" sz="2800" dirty="0">
                  <a:solidFill>
                    <a:schemeClr val="tx1">
                      <a:lumMod val="50000"/>
                      <a:lumOff val="50000"/>
                    </a:schemeClr>
                  </a:solidFill>
                </a:rPr>
                <a:t> </a:t>
              </a:r>
              <a:r>
                <a:rPr lang="en-US" sz="2800" dirty="0" err="1">
                  <a:solidFill>
                    <a:schemeClr val="tx1">
                      <a:lumMod val="50000"/>
                      <a:lumOff val="50000"/>
                    </a:schemeClr>
                  </a:solidFill>
                </a:rPr>
                <a:t>quis</a:t>
              </a:r>
              <a:r>
                <a:rPr lang="en-US" sz="2800" dirty="0">
                  <a:solidFill>
                    <a:schemeClr val="tx1">
                      <a:lumMod val="50000"/>
                      <a:lumOff val="50000"/>
                    </a:schemeClr>
                  </a:solidFill>
                </a:rPr>
                <a:t>, </a:t>
              </a:r>
              <a:r>
                <a:rPr lang="en-US" sz="2800" dirty="0" err="1">
                  <a:solidFill>
                    <a:schemeClr val="tx1">
                      <a:lumMod val="50000"/>
                      <a:lumOff val="50000"/>
                    </a:schemeClr>
                  </a:solidFill>
                </a:rPr>
                <a:t>purus</a:t>
              </a:r>
              <a:r>
                <a:rPr lang="en-US" sz="2800" dirty="0">
                  <a:solidFill>
                    <a:schemeClr val="tx1">
                      <a:lumMod val="50000"/>
                      <a:lumOff val="50000"/>
                    </a:schemeClr>
                  </a:solidFill>
                </a:rPr>
                <a:t>. </a:t>
              </a:r>
              <a:r>
                <a:rPr lang="en-US" sz="2800" dirty="0" err="1">
                  <a:solidFill>
                    <a:schemeClr val="tx1">
                      <a:lumMod val="50000"/>
                      <a:lumOff val="50000"/>
                    </a:schemeClr>
                  </a:solidFill>
                </a:rPr>
                <a:t>Vivamus</a:t>
              </a:r>
              <a:r>
                <a:rPr lang="en-US" sz="2800" dirty="0">
                  <a:solidFill>
                    <a:schemeClr val="tx1">
                      <a:lumMod val="50000"/>
                      <a:lumOff val="50000"/>
                    </a:schemeClr>
                  </a:solidFill>
                </a:rPr>
                <a:t> </a:t>
              </a:r>
              <a:r>
                <a:rPr lang="en-US" sz="2800" dirty="0" err="1">
                  <a:solidFill>
                    <a:schemeClr val="tx1">
                      <a:lumMod val="50000"/>
                      <a:lumOff val="50000"/>
                    </a:schemeClr>
                  </a:solidFill>
                </a:rPr>
                <a:t>ut</a:t>
              </a:r>
              <a:r>
                <a:rPr lang="en-US" sz="2800" dirty="0">
                  <a:solidFill>
                    <a:schemeClr val="tx1">
                      <a:lumMod val="50000"/>
                      <a:lumOff val="50000"/>
                    </a:schemeClr>
                  </a:solidFill>
                </a:rPr>
                <a:t> sem. </a:t>
              </a:r>
              <a:r>
                <a:rPr lang="en-US" sz="2800" dirty="0" err="1">
                  <a:solidFill>
                    <a:schemeClr val="tx1">
                      <a:lumMod val="50000"/>
                      <a:lumOff val="50000"/>
                    </a:schemeClr>
                  </a:solidFill>
                </a:rPr>
                <a:t>Fusce</a:t>
              </a:r>
              <a:r>
                <a:rPr lang="en-US" sz="2800" dirty="0">
                  <a:solidFill>
                    <a:schemeClr val="tx1">
                      <a:lumMod val="50000"/>
                      <a:lumOff val="50000"/>
                    </a:schemeClr>
                  </a:solidFill>
                </a:rPr>
                <a:t> </a:t>
              </a:r>
              <a:r>
                <a:rPr lang="en-US" sz="2800" dirty="0" err="1">
                  <a:solidFill>
                    <a:schemeClr val="tx1">
                      <a:lumMod val="50000"/>
                      <a:lumOff val="50000"/>
                    </a:schemeClr>
                  </a:solidFill>
                </a:rPr>
                <a:t>aliquam</a:t>
              </a:r>
              <a:r>
                <a:rPr lang="en-US" sz="2800" dirty="0">
                  <a:solidFill>
                    <a:schemeClr val="tx1">
                      <a:lumMod val="50000"/>
                      <a:lumOff val="50000"/>
                    </a:schemeClr>
                  </a:solidFill>
                </a:rPr>
                <a:t> </a:t>
              </a:r>
              <a:r>
                <a:rPr lang="en-US" sz="2800" dirty="0" err="1">
                  <a:solidFill>
                    <a:schemeClr val="tx1">
                      <a:lumMod val="50000"/>
                      <a:lumOff val="50000"/>
                    </a:schemeClr>
                  </a:solidFill>
                </a:rPr>
                <a:t>nunc</a:t>
              </a:r>
              <a:r>
                <a:rPr lang="en-US" sz="2800" dirty="0">
                  <a:solidFill>
                    <a:schemeClr val="tx1">
                      <a:lumMod val="50000"/>
                      <a:lumOff val="50000"/>
                    </a:schemeClr>
                  </a:solidFill>
                </a:rPr>
                <a:t> vitae </a:t>
              </a:r>
              <a:r>
                <a:rPr lang="en-US" sz="2800" dirty="0" err="1">
                  <a:solidFill>
                    <a:schemeClr val="tx1">
                      <a:lumMod val="50000"/>
                      <a:lumOff val="50000"/>
                    </a:schemeClr>
                  </a:solidFill>
                </a:rPr>
                <a:t>purus</a:t>
              </a:r>
              <a:r>
                <a:rPr lang="en-US" sz="2800" dirty="0">
                  <a:solidFill>
                    <a:schemeClr val="tx1">
                      <a:lumMod val="50000"/>
                      <a:lumOff val="50000"/>
                    </a:schemeClr>
                  </a:solidFill>
                </a:rPr>
                <a:t>. </a:t>
              </a:r>
              <a:r>
                <a:rPr lang="en-US" sz="2800" dirty="0" err="1">
                  <a:solidFill>
                    <a:schemeClr val="tx1">
                      <a:lumMod val="50000"/>
                      <a:lumOff val="50000"/>
                    </a:schemeClr>
                  </a:solidFill>
                </a:rPr>
                <a:t>Aenean</a:t>
              </a:r>
              <a:r>
                <a:rPr lang="en-US" sz="2800" dirty="0">
                  <a:solidFill>
                    <a:schemeClr val="tx1">
                      <a:lumMod val="50000"/>
                      <a:lumOff val="50000"/>
                    </a:schemeClr>
                  </a:solidFill>
                </a:rPr>
                <a:t> </a:t>
              </a:r>
              <a:r>
                <a:rPr lang="en-US" sz="2800" dirty="0" err="1">
                  <a:solidFill>
                    <a:schemeClr val="tx1">
                      <a:lumMod val="50000"/>
                      <a:lumOff val="50000"/>
                    </a:schemeClr>
                  </a:solidFill>
                </a:rPr>
                <a:t>viverra</a:t>
              </a:r>
              <a:r>
                <a:rPr lang="en-US" sz="2800" dirty="0">
                  <a:solidFill>
                    <a:schemeClr val="tx1">
                      <a:lumMod val="50000"/>
                      <a:lumOff val="50000"/>
                    </a:schemeClr>
                  </a:solidFill>
                </a:rPr>
                <a:t> </a:t>
              </a:r>
              <a:r>
                <a:rPr lang="en-US" sz="2800" dirty="0" err="1">
                  <a:solidFill>
                    <a:schemeClr val="tx1">
                      <a:lumMod val="50000"/>
                      <a:lumOff val="50000"/>
                    </a:schemeClr>
                  </a:solidFill>
                </a:rPr>
                <a:t>malesuada</a:t>
              </a:r>
              <a:r>
                <a:rPr lang="en-US" sz="2800" dirty="0">
                  <a:solidFill>
                    <a:schemeClr val="tx1">
                      <a:lumMod val="50000"/>
                      <a:lumOff val="50000"/>
                    </a:schemeClr>
                  </a:solidFill>
                </a:rPr>
                <a:t> </a:t>
              </a:r>
              <a:r>
                <a:rPr lang="en-US" sz="2800" dirty="0" err="1">
                  <a:solidFill>
                    <a:schemeClr val="tx1">
                      <a:lumMod val="50000"/>
                      <a:lumOff val="50000"/>
                    </a:schemeClr>
                  </a:solidFill>
                </a:rPr>
                <a:t>libero</a:t>
              </a:r>
              <a:r>
                <a:rPr lang="en-US" sz="2800" dirty="0">
                  <a:solidFill>
                    <a:schemeClr val="tx1">
                      <a:lumMod val="50000"/>
                      <a:lumOff val="50000"/>
                    </a:schemeClr>
                  </a:solidFill>
                </a:rPr>
                <a:t>. </a:t>
              </a:r>
              <a:r>
                <a:rPr lang="en-US" sz="2800" dirty="0" err="1">
                  <a:solidFill>
                    <a:schemeClr val="tx1">
                      <a:lumMod val="50000"/>
                      <a:lumOff val="50000"/>
                    </a:schemeClr>
                  </a:solidFill>
                </a:rPr>
                <a:t>Fusce</a:t>
              </a:r>
              <a:r>
                <a:rPr lang="en-US" sz="2800" dirty="0">
                  <a:solidFill>
                    <a:schemeClr val="tx1">
                      <a:lumMod val="50000"/>
                      <a:lumOff val="50000"/>
                    </a:schemeClr>
                  </a:solidFill>
                </a:rPr>
                <a:t> ac quam. </a:t>
              </a:r>
              <a:r>
                <a:rPr lang="en-US" sz="2800" dirty="0" err="1">
                  <a:solidFill>
                    <a:schemeClr val="tx1">
                      <a:lumMod val="50000"/>
                      <a:lumOff val="50000"/>
                    </a:schemeClr>
                  </a:solidFill>
                </a:rPr>
                <a:t>Donec</a:t>
              </a:r>
              <a:r>
                <a:rPr lang="en-US" sz="2800" dirty="0">
                  <a:solidFill>
                    <a:schemeClr val="tx1">
                      <a:lumMod val="50000"/>
                      <a:lumOff val="50000"/>
                    </a:schemeClr>
                  </a:solidFill>
                </a:rPr>
                <a:t> </a:t>
              </a:r>
              <a:r>
                <a:rPr lang="en-US" sz="2800" dirty="0" err="1">
                  <a:solidFill>
                    <a:schemeClr val="tx1">
                      <a:lumMod val="50000"/>
                      <a:lumOff val="50000"/>
                    </a:schemeClr>
                  </a:solidFill>
                </a:rPr>
                <a:t>neque</a:t>
              </a:r>
              <a:r>
                <a:rPr lang="en-US" sz="2800" dirty="0">
                  <a:solidFill>
                    <a:schemeClr val="tx1">
                      <a:lumMod val="50000"/>
                      <a:lumOff val="50000"/>
                    </a:schemeClr>
                  </a:solidFill>
                </a:rPr>
                <a:t>. </a:t>
              </a:r>
              <a:r>
                <a:rPr lang="en-US" sz="2800" dirty="0" err="1">
                  <a:solidFill>
                    <a:schemeClr val="tx1">
                      <a:lumMod val="50000"/>
                      <a:lumOff val="50000"/>
                    </a:schemeClr>
                  </a:solidFill>
                </a:rPr>
                <a:t>Nunc</a:t>
              </a:r>
              <a:r>
                <a:rPr lang="en-US" sz="2800" dirty="0">
                  <a:solidFill>
                    <a:schemeClr val="tx1">
                      <a:lumMod val="50000"/>
                      <a:lumOff val="50000"/>
                    </a:schemeClr>
                  </a:solidFill>
                </a:rPr>
                <a:t> </a:t>
              </a:r>
              <a:r>
                <a:rPr lang="en-US" sz="2800" dirty="0" err="1">
                  <a:solidFill>
                    <a:schemeClr val="tx1">
                      <a:lumMod val="50000"/>
                      <a:lumOff val="50000"/>
                    </a:schemeClr>
                  </a:solidFill>
                </a:rPr>
                <a:t>venenatis</a:t>
              </a:r>
              <a:r>
                <a:rPr lang="en-US" sz="2800" dirty="0">
                  <a:solidFill>
                    <a:schemeClr val="tx1">
                      <a:lumMod val="50000"/>
                      <a:lumOff val="50000"/>
                    </a:schemeClr>
                  </a:solidFill>
                </a:rPr>
                <a:t> </a:t>
              </a:r>
              <a:r>
                <a:rPr lang="en-US" sz="2800" dirty="0" err="1">
                  <a:solidFill>
                    <a:schemeClr val="tx1">
                      <a:lumMod val="50000"/>
                      <a:lumOff val="50000"/>
                    </a:schemeClr>
                  </a:solidFill>
                </a:rPr>
                <a:t>enim</a:t>
              </a:r>
              <a:r>
                <a:rPr lang="en-US" sz="2800" dirty="0">
                  <a:solidFill>
                    <a:schemeClr val="tx1">
                      <a:lumMod val="50000"/>
                      <a:lumOff val="50000"/>
                    </a:schemeClr>
                  </a:solidFill>
                </a:rPr>
                <a:t> </a:t>
              </a:r>
              <a:r>
                <a:rPr lang="en-US" sz="2800" dirty="0" err="1">
                  <a:solidFill>
                    <a:schemeClr val="tx1">
                      <a:lumMod val="50000"/>
                      <a:lumOff val="50000"/>
                    </a:schemeClr>
                  </a:solidFill>
                </a:rPr>
                <a:t>nec</a:t>
              </a:r>
              <a:r>
                <a:rPr lang="en-US" sz="2800" dirty="0">
                  <a:solidFill>
                    <a:schemeClr val="tx1">
                      <a:lumMod val="50000"/>
                      <a:lumOff val="50000"/>
                    </a:schemeClr>
                  </a:solidFill>
                </a:rPr>
                <a:t> quam. </a:t>
              </a:r>
              <a:endParaRPr lang="en-US" sz="2800" dirty="0" smtClean="0">
                <a:solidFill>
                  <a:schemeClr val="tx1">
                    <a:lumMod val="50000"/>
                    <a:lumOff val="50000"/>
                  </a:schemeClr>
                </a:solidFill>
              </a:endParaRPr>
            </a:p>
          </p:txBody>
        </p:sp>
        <p:grpSp>
          <p:nvGrpSpPr>
            <p:cNvPr id="44" name="กลุ่ม 43"/>
            <p:cNvGrpSpPr/>
            <p:nvPr/>
          </p:nvGrpSpPr>
          <p:grpSpPr>
            <a:xfrm flipH="1">
              <a:off x="10810024" y="8382000"/>
              <a:ext cx="3409213" cy="2362200"/>
              <a:chOff x="19858037" y="2069184"/>
              <a:chExt cx="2902866" cy="2362200"/>
            </a:xfrm>
          </p:grpSpPr>
          <p:sp>
            <p:nvSpPr>
              <p:cNvPr id="45" name="Rectangle 35"/>
              <p:cNvSpPr/>
              <p:nvPr/>
            </p:nvSpPr>
            <p:spPr>
              <a:xfrm rot="16200000">
                <a:off x="20742212" y="3174693"/>
                <a:ext cx="2362200" cy="15118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46" name="Rectangle 35"/>
              <p:cNvSpPr/>
              <p:nvPr/>
            </p:nvSpPr>
            <p:spPr>
              <a:xfrm>
                <a:off x="19858037" y="3647513"/>
                <a:ext cx="2902866"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pic>
        <p:nvPicPr>
          <p:cNvPr id="7" name="图片占位符 6"/>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28360" r="28360"/>
          <a:stretch>
            <a:fillRect/>
          </a:stretch>
        </p:blipFill>
        <p:spPr/>
      </p:pic>
    </p:spTree>
    <p:extLst>
      <p:ext uri="{BB962C8B-B14F-4D97-AF65-F5344CB8AC3E}">
        <p14:creationId xmlns:p14="http://schemas.microsoft.com/office/powerpoint/2010/main" val="79480183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1500" fill="hold"/>
                                        <p:tgtEl>
                                          <p:spTgt spid="32"/>
                                        </p:tgtEl>
                                        <p:attrNameLst>
                                          <p:attrName>ppt_x</p:attrName>
                                        </p:attrNameLst>
                                      </p:cBhvr>
                                      <p:tavLst>
                                        <p:tav tm="0">
                                          <p:val>
                                            <p:strVal val="0-#ppt_w/2"/>
                                          </p:val>
                                        </p:tav>
                                        <p:tav tm="100000">
                                          <p:val>
                                            <p:strVal val="#ppt_x"/>
                                          </p:val>
                                        </p:tav>
                                      </p:tavLst>
                                    </p:anim>
                                    <p:anim calcmode="lin" valueType="num">
                                      <p:cBhvr additive="base">
                                        <p:cTn id="8" dur="1500" fill="hold"/>
                                        <p:tgtEl>
                                          <p:spTgt spid="32"/>
                                        </p:tgtEl>
                                        <p:attrNameLst>
                                          <p:attrName>ppt_y</p:attrName>
                                        </p:attrNameLst>
                                      </p:cBhvr>
                                      <p:tavLst>
                                        <p:tav tm="0">
                                          <p:val>
                                            <p:strVal val="#ppt_y"/>
                                          </p:val>
                                        </p:tav>
                                        <p:tav tm="100000">
                                          <p:val>
                                            <p:strVal val="#ppt_y"/>
                                          </p:val>
                                        </p:tav>
                                      </p:tavLst>
                                    </p:anim>
                                    <p:set>
                                      <p:cBhvr>
                                        <p:cTn id="9" dur="1" fill="hold">
                                          <p:stCondLst>
                                            <p:cond delay="0"/>
                                          </p:stCondLst>
                                        </p:cTn>
                                        <p:tgtEl>
                                          <p:spTgt spid="32"/>
                                        </p:tgtEl>
                                        <p:attrNameLst>
                                          <p:attrName>style.visibility</p:attrName>
                                        </p:attrNameLst>
                                      </p:cBhvr>
                                      <p:to>
                                        <p:strVal val="visible"/>
                                      </p:to>
                                    </p:set>
                                    <p:anim to="" calcmode="lin" valueType="num">
                                      <p:cBhvr>
                                        <p:cTn id="10" dur="1500" fill="hold">
                                          <p:stCondLst>
                                            <p:cond delay="0"/>
                                          </p:stCondLst>
                                        </p:cTn>
                                        <p:tgtEl>
                                          <p:spTgt spid="32"/>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32"/>
                                        </p:tgtEl>
                                        <p:attrNameLst>
                                          <p:attrName>ppt_h</p:attrName>
                                        </p:attrNameLst>
                                      </p:cBhvr>
                                      <p:tavLst>
                                        <p:tav tm="0">
                                          <p:val>
                                            <p:strVal val="0"/>
                                          </p:val>
                                        </p:tav>
                                        <p:tav tm="100000">
                                          <p:val>
                                            <p:strVal val="#ppt_h"/>
                                          </p:val>
                                        </p:tav>
                                      </p:tavLst>
                                    </p:anim>
                                    <p:animEffect filter="fade">
                                      <p:cBhvr>
                                        <p:cTn id="12" dur="1500">
                                          <p:stCondLst>
                                            <p:cond delay="0"/>
                                          </p:stCondLst>
                                        </p:cTn>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PA_库_กลุ่ม 22"/>
          <p:cNvGrpSpPr/>
          <p:nvPr>
            <p:custDataLst>
              <p:tags r:id="rId1"/>
            </p:custDataLst>
          </p:nvPr>
        </p:nvGrpSpPr>
        <p:grpSpPr>
          <a:xfrm>
            <a:off x="13967891" y="9677400"/>
            <a:ext cx="9090546" cy="2819400"/>
            <a:chOff x="4968004" y="8875840"/>
            <a:chExt cx="9322056" cy="2819400"/>
          </a:xfrm>
        </p:grpSpPr>
        <p:sp>
          <p:nvSpPr>
            <p:cNvPr id="24" name="TextBox 23"/>
            <p:cNvSpPr txBox="1"/>
            <p:nvPr/>
          </p:nvSpPr>
          <p:spPr>
            <a:xfrm>
              <a:off x="7530916" y="10365682"/>
              <a:ext cx="6759144" cy="1329558"/>
            </a:xfrm>
            <a:prstGeom prst="rect">
              <a:avLst/>
            </a:prstGeom>
            <a:noFill/>
          </p:spPr>
          <p:txBody>
            <a:bodyPr wrap="square" lIns="219419" tIns="109710" rIns="219419" bIns="109710" rtlCol="0">
              <a:spAutoFit/>
            </a:bodyPr>
            <a:lstStyle/>
            <a:p>
              <a:pPr algn="r"/>
              <a:r>
                <a:rPr lang="en-US" sz="2400" dirty="0">
                  <a:solidFill>
                    <a:schemeClr val="tx1">
                      <a:lumMod val="50000"/>
                      <a:lumOff val="50000"/>
                    </a:schemeClr>
                  </a:solidFill>
                  <a:latin typeface="Lato" pitchFamily="34" charset="0"/>
                  <a:ea typeface="Lato" pitchFamily="34" charset="0"/>
                  <a:cs typeface="Lato" pitchFamily="34" charset="0"/>
                </a:rPr>
                <a:t>Lorem Ipsum has two main data statistical this </a:t>
              </a:r>
              <a:r>
                <a:rPr lang="en-US" sz="2400" dirty="0" smtClean="0">
                  <a:solidFill>
                    <a:schemeClr val="tx1">
                      <a:lumMod val="50000"/>
                      <a:lumOff val="50000"/>
                    </a:schemeClr>
                  </a:solidFill>
                  <a:latin typeface="Lato" pitchFamily="34" charset="0"/>
                  <a:ea typeface="Lato" pitchFamily="34" charset="0"/>
                  <a:cs typeface="Lato" pitchFamily="34" charset="0"/>
                </a:rPr>
                <a:t>methodologies important Data </a:t>
              </a:r>
              <a:r>
                <a:rPr lang="en-US" sz="2400" dirty="0">
                  <a:solidFill>
                    <a:schemeClr val="tx1">
                      <a:lumMod val="50000"/>
                      <a:lumOff val="50000"/>
                    </a:schemeClr>
                  </a:solidFill>
                  <a:latin typeface="Lato" pitchFamily="34" charset="0"/>
                  <a:ea typeface="Lato" pitchFamily="34" charset="0"/>
                  <a:cs typeface="Lato" pitchFamily="34" charset="0"/>
                </a:rPr>
                <a:t>analysis which </a:t>
              </a:r>
              <a:r>
                <a:rPr lang="en-US" sz="2400" dirty="0" smtClean="0">
                  <a:solidFill>
                    <a:schemeClr val="tx1">
                      <a:lumMod val="50000"/>
                      <a:lumOff val="50000"/>
                    </a:schemeClr>
                  </a:solidFill>
                  <a:latin typeface="Lato" pitchFamily="34" charset="0"/>
                  <a:ea typeface="Lato" pitchFamily="34" charset="0"/>
                  <a:cs typeface="Lato" pitchFamily="34" charset="0"/>
                </a:rPr>
                <a:t>summarizes.</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25" name="TextBox 24"/>
            <p:cNvSpPr txBox="1"/>
            <p:nvPr/>
          </p:nvSpPr>
          <p:spPr>
            <a:xfrm>
              <a:off x="4968004" y="8875840"/>
              <a:ext cx="9204862" cy="1200329"/>
            </a:xfrm>
            <a:prstGeom prst="rect">
              <a:avLst/>
            </a:prstGeom>
            <a:noFill/>
          </p:spPr>
          <p:txBody>
            <a:bodyPr wrap="square" rtlCol="0">
              <a:spAutoFit/>
            </a:bodyPr>
            <a:lstStyle/>
            <a:p>
              <a:pPr algn="r"/>
              <a:r>
                <a:rPr lang="en-US" sz="7200" b="1" dirty="0" smtClean="0">
                  <a:latin typeface="Lato Black" charset="0"/>
                  <a:ea typeface="Lato Black" charset="0"/>
                  <a:cs typeface="Lato Black" charset="0"/>
                </a:rPr>
                <a:t>MY PASSION</a:t>
              </a:r>
              <a:endParaRPr lang="en-US" sz="7200" b="1" dirty="0">
                <a:latin typeface="Lato Black" charset="0"/>
                <a:ea typeface="Lato Black" charset="0"/>
                <a:cs typeface="Lato Black" charset="0"/>
              </a:endParaRPr>
            </a:p>
          </p:txBody>
        </p:sp>
      </p:grpSp>
      <p:grpSp>
        <p:nvGrpSpPr>
          <p:cNvPr id="7" name="กลุ่ม 6"/>
          <p:cNvGrpSpPr/>
          <p:nvPr/>
        </p:nvGrpSpPr>
        <p:grpSpPr>
          <a:xfrm>
            <a:off x="14981237" y="9372600"/>
            <a:ext cx="3409213" cy="2362200"/>
            <a:chOff x="14981237" y="9372600"/>
            <a:chExt cx="3409213" cy="2362200"/>
          </a:xfrm>
        </p:grpSpPr>
        <p:sp>
          <p:nvSpPr>
            <p:cNvPr id="26" name="Rectangle 35"/>
            <p:cNvSpPr/>
            <p:nvPr/>
          </p:nvSpPr>
          <p:spPr>
            <a:xfrm rot="5400000" flipH="1">
              <a:off x="14845227" y="10464924"/>
              <a:ext cx="2362200" cy="17755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sp>
          <p:nvSpPr>
            <p:cNvPr id="27" name="Rectangle 35"/>
            <p:cNvSpPr/>
            <p:nvPr/>
          </p:nvSpPr>
          <p:spPr>
            <a:xfrm flipH="1">
              <a:off x="14981237" y="10950929"/>
              <a:ext cx="3409213" cy="141383"/>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anchor="ctr"/>
            <a:lstStyle/>
            <a:p>
              <a:pPr algn="ctr" defTabSz="1087444" fontAlgn="auto">
                <a:spcBef>
                  <a:spcPts val="0"/>
                </a:spcBef>
                <a:spcAft>
                  <a:spcPts val="0"/>
                </a:spcAft>
                <a:defRPr/>
              </a:pPr>
              <a:endParaRPr lang="en-US" dirty="0">
                <a:solidFill>
                  <a:schemeClr val="accent2"/>
                </a:solidFill>
                <a:latin typeface="Open Sans Light"/>
              </a:endParaRPr>
            </a:p>
          </p:txBody>
        </p:sp>
      </p:grpSp>
      <p:grpSp>
        <p:nvGrpSpPr>
          <p:cNvPr id="8" name="กลุ่ม 7"/>
          <p:cNvGrpSpPr/>
          <p:nvPr/>
        </p:nvGrpSpPr>
        <p:grpSpPr>
          <a:xfrm>
            <a:off x="19443726" y="5874930"/>
            <a:ext cx="2835785" cy="3128815"/>
            <a:chOff x="19443726" y="5874930"/>
            <a:chExt cx="2835785" cy="3128815"/>
          </a:xfrm>
        </p:grpSpPr>
        <p:sp>
          <p:nvSpPr>
            <p:cNvPr id="29" name="สามเหลี่ยมหน้าจั่ว 28"/>
            <p:cNvSpPr/>
            <p:nvPr/>
          </p:nvSpPr>
          <p:spPr>
            <a:xfrm>
              <a:off x="19489439" y="6550893"/>
              <a:ext cx="1533144" cy="132167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30" name="สามเหลี่ยมหน้าจั่ว 29"/>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47" name="สามเหลี่ยมหน้าจั่ว 46"/>
            <p:cNvSpPr/>
            <p:nvPr/>
          </p:nvSpPr>
          <p:spPr>
            <a:xfrm flipV="1">
              <a:off x="19443726" y="6122917"/>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48" name="สามเหลี่ยมหน้าจั่ว 47"/>
            <p:cNvSpPr/>
            <p:nvPr/>
          </p:nvSpPr>
          <p:spPr>
            <a:xfrm>
              <a:off x="21022583" y="5874930"/>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pic>
        <p:nvPicPr>
          <p:cNvPr id="3" name="图片占位符 2"/>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l="24940" r="24940"/>
          <a:stretch>
            <a:fillRect/>
          </a:stretch>
        </p:blipFill>
        <p:spPr/>
      </p:pic>
    </p:spTree>
    <p:extLst>
      <p:ext uri="{BB962C8B-B14F-4D97-AF65-F5344CB8AC3E}">
        <p14:creationId xmlns:p14="http://schemas.microsoft.com/office/powerpoint/2010/main" val="321539044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25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1500" fill="hold"/>
                                        <p:tgtEl>
                                          <p:spTgt spid="23"/>
                                        </p:tgtEl>
                                        <p:attrNameLst>
                                          <p:attrName>ppt_x</p:attrName>
                                        </p:attrNameLst>
                                      </p:cBhvr>
                                      <p:tavLst>
                                        <p:tav tm="0">
                                          <p:val>
                                            <p:strVal val="0-#ppt_w/2"/>
                                          </p:val>
                                        </p:tav>
                                        <p:tav tm="100000">
                                          <p:val>
                                            <p:strVal val="#ppt_x"/>
                                          </p:val>
                                        </p:tav>
                                      </p:tavLst>
                                    </p:anim>
                                    <p:anim calcmode="lin" valueType="num">
                                      <p:cBhvr additive="base">
                                        <p:cTn id="8" dur="1500" fill="hold"/>
                                        <p:tgtEl>
                                          <p:spTgt spid="23"/>
                                        </p:tgtEl>
                                        <p:attrNameLst>
                                          <p:attrName>ppt_y</p:attrName>
                                        </p:attrNameLst>
                                      </p:cBhvr>
                                      <p:tavLst>
                                        <p:tav tm="0">
                                          <p:val>
                                            <p:strVal val="#ppt_y"/>
                                          </p:val>
                                        </p:tav>
                                        <p:tav tm="100000">
                                          <p:val>
                                            <p:strVal val="#ppt_y"/>
                                          </p:val>
                                        </p:tav>
                                      </p:tavLst>
                                    </p:anim>
                                    <p:set>
                                      <p:cBhvr>
                                        <p:cTn id="9" dur="1" fill="hold">
                                          <p:stCondLst>
                                            <p:cond delay="0"/>
                                          </p:stCondLst>
                                        </p:cTn>
                                        <p:tgtEl>
                                          <p:spTgt spid="23"/>
                                        </p:tgtEl>
                                        <p:attrNameLst>
                                          <p:attrName>style.visibility</p:attrName>
                                        </p:attrNameLst>
                                      </p:cBhvr>
                                      <p:to>
                                        <p:strVal val="visible"/>
                                      </p:to>
                                    </p:set>
                                    <p:anim to="" calcmode="lin" valueType="num">
                                      <p:cBhvr>
                                        <p:cTn id="10" dur="1500" fill="hold">
                                          <p:stCondLst>
                                            <p:cond delay="0"/>
                                          </p:stCondLst>
                                        </p:cTn>
                                        <p:tgtEl>
                                          <p:spTgt spid="23"/>
                                        </p:tgtEl>
                                        <p:attrNameLst>
                                          <p:attrName>ppt_w</p:attrName>
                                        </p:attrNameLst>
                                      </p:cBhvr>
                                      <p:tavLst>
                                        <p:tav tm="0">
                                          <p:val>
                                            <p:strVal val="0"/>
                                          </p:val>
                                        </p:tav>
                                        <p:tav tm="100000">
                                          <p:val>
                                            <p:strVal val="#ppt_w"/>
                                          </p:val>
                                        </p:tav>
                                      </p:tavLst>
                                    </p:anim>
                                    <p:anim to="" calcmode="lin" valueType="num">
                                      <p:cBhvr>
                                        <p:cTn id="11" dur="1500" fill="hold">
                                          <p:stCondLst>
                                            <p:cond delay="0"/>
                                          </p:stCondLst>
                                        </p:cTn>
                                        <p:tgtEl>
                                          <p:spTgt spid="23"/>
                                        </p:tgtEl>
                                        <p:attrNameLst>
                                          <p:attrName>ppt_h</p:attrName>
                                        </p:attrNameLst>
                                      </p:cBhvr>
                                      <p:tavLst>
                                        <p:tav tm="0">
                                          <p:val>
                                            <p:strVal val="0"/>
                                          </p:val>
                                        </p:tav>
                                        <p:tav tm="100000">
                                          <p:val>
                                            <p:strVal val="#ppt_h"/>
                                          </p:val>
                                        </p:tav>
                                      </p:tavLst>
                                    </p:anim>
                                    <p:animEffect filter="fade">
                                      <p:cBhvr>
                                        <p:cTn id="12" dur="1500">
                                          <p:stCondLst>
                                            <p:cond delay="0"/>
                                          </p:stCondLst>
                                        </p:cTn>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PA_库_กลุ่ม 5"/>
          <p:cNvGrpSpPr/>
          <p:nvPr>
            <p:custDataLst>
              <p:tags r:id="rId1"/>
            </p:custDataLst>
          </p:nvPr>
        </p:nvGrpSpPr>
        <p:grpSpPr>
          <a:xfrm>
            <a:off x="16810038" y="5867399"/>
            <a:ext cx="7543800" cy="6400801"/>
            <a:chOff x="16810038" y="3886199"/>
            <a:chExt cx="7543800" cy="6400801"/>
          </a:xfrm>
        </p:grpSpPr>
        <p:grpSp>
          <p:nvGrpSpPr>
            <p:cNvPr id="7" name="กลุ่ม 6"/>
            <p:cNvGrpSpPr/>
            <p:nvPr/>
          </p:nvGrpSpPr>
          <p:grpSpPr>
            <a:xfrm>
              <a:off x="16810038" y="3886199"/>
              <a:ext cx="7543800" cy="6400801"/>
              <a:chOff x="-1096962" y="4813476"/>
              <a:chExt cx="7543800" cy="6400801"/>
            </a:xfrm>
          </p:grpSpPr>
          <p:sp>
            <p:nvSpPr>
              <p:cNvPr id="9" name="Title 20"/>
              <p:cNvSpPr txBox="1">
                <a:spLocks/>
              </p:cNvSpPr>
              <p:nvPr/>
            </p:nvSpPr>
            <p:spPr bwMode="auto">
              <a:xfrm>
                <a:off x="-1050591" y="7607124"/>
                <a:ext cx="5897228" cy="3607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dolor sit amet, consectetur adipiscing elit. Aliquam tincidunt ante nec sem congue convallis. Pellentesque vel mauris quis nisl ornare rutrum in id risus. Proin vehicula ut sem et tempus. Interdum et malesuada fames ac ante ipsum primis in faucibus. </a:t>
                </a:r>
                <a:r>
                  <a:rPr lang="pt-BR" sz="2400" dirty="0" smtClean="0">
                    <a:solidFill>
                      <a:schemeClr val="tx1">
                        <a:lumMod val="50000"/>
                        <a:lumOff val="50000"/>
                      </a:schemeClr>
                    </a:solidFill>
                    <a:latin typeface="Lato" pitchFamily="34" charset="0"/>
                    <a:ea typeface="Lato" pitchFamily="34" charset="0"/>
                    <a:cs typeface="Lato" pitchFamily="34" charset="0"/>
                  </a:rPr>
                  <a:t>Pellentesque.</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10" name="สี่เหลี่ยมผืนผ้า 157"/>
              <p:cNvSpPr/>
              <p:nvPr/>
            </p:nvSpPr>
            <p:spPr>
              <a:xfrm>
                <a:off x="-1096962" y="4813476"/>
                <a:ext cx="7543800" cy="2209801"/>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dirty="0"/>
              </a:p>
            </p:txBody>
          </p:sp>
          <p:sp>
            <p:nvSpPr>
              <p:cNvPr id="11" name="Text Box 322"/>
              <p:cNvSpPr txBox="1">
                <a:spLocks noChangeArrowheads="1"/>
              </p:cNvSpPr>
              <p:nvPr/>
            </p:nvSpPr>
            <p:spPr bwMode="auto">
              <a:xfrm>
                <a:off x="-563563" y="4965877"/>
                <a:ext cx="6052653" cy="9233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r>
                  <a:rPr lang="en-US" sz="6000" dirty="0" smtClean="0">
                    <a:solidFill>
                      <a:schemeClr val="bg1"/>
                    </a:solidFill>
                    <a:latin typeface="Lato Black"/>
                    <a:cs typeface="Lato Black"/>
                  </a:rPr>
                  <a:t>Content Features</a:t>
                </a:r>
                <a:endParaRPr lang="en-US" sz="6000" dirty="0">
                  <a:solidFill>
                    <a:schemeClr val="bg1"/>
                  </a:solidFill>
                  <a:latin typeface="Lato Black"/>
                  <a:cs typeface="Lato Black"/>
                </a:endParaRPr>
              </a:p>
            </p:txBody>
          </p:sp>
        </p:grpSp>
        <p:sp>
          <p:nvSpPr>
            <p:cNvPr id="8" name="Text Box 322"/>
            <p:cNvSpPr txBox="1">
              <a:spLocks noChangeArrowheads="1"/>
            </p:cNvSpPr>
            <p:nvPr/>
          </p:nvSpPr>
          <p:spPr bwMode="auto">
            <a:xfrm>
              <a:off x="17386784" y="4876800"/>
              <a:ext cx="6052653" cy="9233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ＭＳ Ｐゴシック" charset="0"/>
                  <a:cs typeface="SimSun" charset="0"/>
                </a:defRPr>
              </a:lvl9pPr>
            </a:lstStyle>
            <a:p>
              <a:r>
                <a:rPr lang="en-US" sz="6000" dirty="0" smtClean="0">
                  <a:solidFill>
                    <a:schemeClr val="bg1"/>
                  </a:solidFill>
                  <a:latin typeface="Lato Black"/>
                  <a:cs typeface="Lato Black"/>
                </a:rPr>
                <a:t>19/02/2018</a:t>
              </a:r>
              <a:endParaRPr lang="en-US" sz="6000" dirty="0">
                <a:solidFill>
                  <a:schemeClr val="bg1"/>
                </a:solidFill>
                <a:latin typeface="Lato Black"/>
                <a:cs typeface="Lato Black"/>
              </a:endParaRPr>
            </a:p>
          </p:txBody>
        </p:sp>
      </p:grpSp>
      <p:grpSp>
        <p:nvGrpSpPr>
          <p:cNvPr id="18" name="กลุ่ม 17"/>
          <p:cNvGrpSpPr/>
          <p:nvPr/>
        </p:nvGrpSpPr>
        <p:grpSpPr>
          <a:xfrm>
            <a:off x="15077748" y="1465199"/>
            <a:ext cx="3713489" cy="2725801"/>
            <a:chOff x="14925348" y="1469814"/>
            <a:chExt cx="3713489" cy="2725801"/>
          </a:xfrm>
        </p:grpSpPr>
        <p:grpSp>
          <p:nvGrpSpPr>
            <p:cNvPr id="12" name="กลุ่ม 11"/>
            <p:cNvGrpSpPr/>
            <p:nvPr/>
          </p:nvGrpSpPr>
          <p:grpSpPr>
            <a:xfrm>
              <a:off x="14925348" y="1828800"/>
              <a:ext cx="3713489" cy="2366815"/>
              <a:chOff x="19527167" y="6636930"/>
              <a:chExt cx="3713489" cy="2366815"/>
            </a:xfrm>
          </p:grpSpPr>
          <p:sp>
            <p:nvSpPr>
              <p:cNvPr id="13" name="สามเหลี่ยมหน้าจั่ว 12"/>
              <p:cNvSpPr/>
              <p:nvPr/>
            </p:nvSpPr>
            <p:spPr>
              <a:xfrm>
                <a:off x="19527167" y="6636930"/>
                <a:ext cx="1533144" cy="132167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4" name="สามเหลี่ยมหน้าจั่ว 13"/>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5" name="สามเหลี่ยมหน้าจั่ว 14"/>
              <p:cNvSpPr/>
              <p:nvPr/>
            </p:nvSpPr>
            <p:spPr>
              <a:xfrm flipV="1">
                <a:off x="22355711" y="810674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16" name="สามเหลี่ยมหน้าจั่ว 15"/>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17" name="สามเหลี่ยมหน้าจั่ว 16"/>
            <p:cNvSpPr/>
            <p:nvPr/>
          </p:nvSpPr>
          <p:spPr>
            <a:xfrm flipV="1">
              <a:off x="15772692" y="146981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pic>
        <p:nvPicPr>
          <p:cNvPr id="3" name="图片占位符 2"/>
          <p:cNvPicPr>
            <a:picLocks noGrp="1" noChangeAspect="1"/>
          </p:cNvPicPr>
          <p:nvPr>
            <p:ph type="pic" sz="quarter" idx="16"/>
          </p:nvPr>
        </p:nvPicPr>
        <p:blipFill>
          <a:blip r:embed="rId4">
            <a:extLst>
              <a:ext uri="{28A0092B-C50C-407E-A947-70E740481C1C}">
                <a14:useLocalDpi xmlns:a14="http://schemas.microsoft.com/office/drawing/2010/main" val="0"/>
              </a:ext>
            </a:extLst>
          </a:blip>
          <a:srcRect l="17616" r="17616"/>
          <a:stretch>
            <a:fillRect/>
          </a:stretch>
        </p:blipFill>
        <p:spPr/>
      </p:pic>
    </p:spTree>
    <p:extLst>
      <p:ext uri="{BB962C8B-B14F-4D97-AF65-F5344CB8AC3E}">
        <p14:creationId xmlns:p14="http://schemas.microsoft.com/office/powerpoint/2010/main" val="212301131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PA_库_กลุ่ม 46"/>
          <p:cNvGrpSpPr/>
          <p:nvPr>
            <p:custDataLst>
              <p:tags r:id="rId1"/>
            </p:custDataLst>
          </p:nvPr>
        </p:nvGrpSpPr>
        <p:grpSpPr>
          <a:xfrm>
            <a:off x="14295437" y="2209800"/>
            <a:ext cx="7620000" cy="4572000"/>
            <a:chOff x="14295437" y="2209800"/>
            <a:chExt cx="7620000" cy="4572000"/>
          </a:xfrm>
        </p:grpSpPr>
        <p:sp>
          <p:nvSpPr>
            <p:cNvPr id="41" name="Rectangle 5"/>
            <p:cNvSpPr/>
            <p:nvPr/>
          </p:nvSpPr>
          <p:spPr>
            <a:xfrm>
              <a:off x="14295437" y="2209800"/>
              <a:ext cx="7620000" cy="4572000"/>
            </a:xfrm>
            <a:prstGeom prst="rect">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42" name="กลุ่ม 41"/>
            <p:cNvGrpSpPr/>
            <p:nvPr/>
          </p:nvGrpSpPr>
          <p:grpSpPr>
            <a:xfrm>
              <a:off x="14981237" y="2664178"/>
              <a:ext cx="5943600" cy="3411713"/>
              <a:chOff x="16009604" y="7510793"/>
              <a:chExt cx="5943600" cy="3411713"/>
            </a:xfrm>
          </p:grpSpPr>
          <p:sp>
            <p:nvSpPr>
              <p:cNvPr id="44" name="Title 20"/>
              <p:cNvSpPr txBox="1">
                <a:spLocks/>
              </p:cNvSpPr>
              <p:nvPr/>
            </p:nvSpPr>
            <p:spPr bwMode="auto">
              <a:xfrm>
                <a:off x="16009604" y="8275615"/>
                <a:ext cx="5943600" cy="2646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43852" tIns="121926" rIns="243852" bIns="121926" anchor="ctr">
                <a:spAutoFit/>
              </a:bodyPr>
              <a:lstStyle>
                <a:lvl1pPr defTabSz="457200">
                  <a:defRPr sz="4300">
                    <a:solidFill>
                      <a:schemeClr val="tx1"/>
                    </a:solidFill>
                    <a:latin typeface="Calibri" pitchFamily="34" charset="0"/>
                    <a:ea typeface="MS PGothic" pitchFamily="34" charset="-128"/>
                  </a:defRPr>
                </a:lvl1pPr>
                <a:lvl2pPr marL="742950" indent="-285750" defTabSz="457200">
                  <a:defRPr sz="4300">
                    <a:solidFill>
                      <a:schemeClr val="tx1"/>
                    </a:solidFill>
                    <a:latin typeface="Calibri" pitchFamily="34" charset="0"/>
                    <a:ea typeface="MS PGothic" pitchFamily="34" charset="-128"/>
                  </a:defRPr>
                </a:lvl2pPr>
                <a:lvl3pPr marL="1143000" indent="-228600" defTabSz="457200">
                  <a:defRPr sz="4300">
                    <a:solidFill>
                      <a:schemeClr val="tx1"/>
                    </a:solidFill>
                    <a:latin typeface="Calibri" pitchFamily="34" charset="0"/>
                    <a:ea typeface="MS PGothic" pitchFamily="34" charset="-128"/>
                  </a:defRPr>
                </a:lvl3pPr>
                <a:lvl4pPr marL="1600200" indent="-228600" defTabSz="457200">
                  <a:defRPr sz="4300">
                    <a:solidFill>
                      <a:schemeClr val="tx1"/>
                    </a:solidFill>
                    <a:latin typeface="Calibri" pitchFamily="34" charset="0"/>
                    <a:ea typeface="MS PGothic" pitchFamily="34" charset="-128"/>
                  </a:defRPr>
                </a:lvl4pPr>
                <a:lvl5pPr marL="2057400" indent="-228600" defTabSz="457200">
                  <a:defRPr sz="4300">
                    <a:solidFill>
                      <a:schemeClr val="tx1"/>
                    </a:solidFill>
                    <a:latin typeface="Calibri" pitchFamily="34" charset="0"/>
                    <a:ea typeface="MS PGothic" pitchFamily="34" charset="-128"/>
                  </a:defRPr>
                </a:lvl5pPr>
                <a:lvl6pPr marL="2514600" indent="-228600" defTabSz="457200" fontAlgn="base">
                  <a:spcBef>
                    <a:spcPct val="0"/>
                  </a:spcBef>
                  <a:spcAft>
                    <a:spcPct val="0"/>
                  </a:spcAft>
                  <a:defRPr sz="4300">
                    <a:solidFill>
                      <a:schemeClr val="tx1"/>
                    </a:solidFill>
                    <a:latin typeface="Calibri" pitchFamily="34" charset="0"/>
                    <a:ea typeface="MS PGothic" pitchFamily="34" charset="-128"/>
                  </a:defRPr>
                </a:lvl6pPr>
                <a:lvl7pPr marL="2971800" indent="-228600" defTabSz="457200" fontAlgn="base">
                  <a:spcBef>
                    <a:spcPct val="0"/>
                  </a:spcBef>
                  <a:spcAft>
                    <a:spcPct val="0"/>
                  </a:spcAft>
                  <a:defRPr sz="4300">
                    <a:solidFill>
                      <a:schemeClr val="tx1"/>
                    </a:solidFill>
                    <a:latin typeface="Calibri" pitchFamily="34" charset="0"/>
                    <a:ea typeface="MS PGothic" pitchFamily="34" charset="-128"/>
                  </a:defRPr>
                </a:lvl7pPr>
                <a:lvl8pPr marL="3429000" indent="-228600" defTabSz="457200" fontAlgn="base">
                  <a:spcBef>
                    <a:spcPct val="0"/>
                  </a:spcBef>
                  <a:spcAft>
                    <a:spcPct val="0"/>
                  </a:spcAft>
                  <a:defRPr sz="4300">
                    <a:solidFill>
                      <a:schemeClr val="tx1"/>
                    </a:solidFill>
                    <a:latin typeface="Calibri" pitchFamily="34" charset="0"/>
                    <a:ea typeface="MS PGothic" pitchFamily="34" charset="-128"/>
                  </a:defRPr>
                </a:lvl8pPr>
                <a:lvl9pPr marL="3886200" indent="-228600" defTabSz="457200" fontAlgn="base">
                  <a:spcBef>
                    <a:spcPct val="0"/>
                  </a:spcBef>
                  <a:spcAft>
                    <a:spcPct val="0"/>
                  </a:spcAft>
                  <a:defRPr sz="4300">
                    <a:solidFill>
                      <a:schemeClr val="tx1"/>
                    </a:solidFill>
                    <a:latin typeface="Calibri" pitchFamily="34" charset="0"/>
                    <a:ea typeface="MS PGothic" pitchFamily="34" charset="-128"/>
                  </a:defRPr>
                </a:lvl9pPr>
              </a:lstStyle>
              <a:p>
                <a:pPr algn="thaiDist">
                  <a:lnSpc>
                    <a:spcPct val="130000"/>
                  </a:lnSpc>
                </a:pPr>
                <a:r>
                  <a:rPr lang="pt-BR" sz="2400" dirty="0">
                    <a:solidFill>
                      <a:schemeClr val="tx1">
                        <a:lumMod val="50000"/>
                        <a:lumOff val="50000"/>
                      </a:schemeClr>
                    </a:solidFill>
                    <a:latin typeface="Lato" pitchFamily="34" charset="0"/>
                    <a:ea typeface="Lato" pitchFamily="34" charset="0"/>
                    <a:cs typeface="Lato" pitchFamily="34" charset="0"/>
                  </a:rPr>
                  <a:t>Lorem ipsum </a:t>
                </a:r>
                <a:r>
                  <a:rPr lang="pt-BR" sz="2400" dirty="0" smtClean="0">
                    <a:solidFill>
                      <a:schemeClr val="tx1">
                        <a:lumMod val="50000"/>
                        <a:lumOff val="50000"/>
                      </a:schemeClr>
                    </a:solidFill>
                    <a:latin typeface="Lato" pitchFamily="34" charset="0"/>
                    <a:ea typeface="Lato" pitchFamily="34" charset="0"/>
                    <a:cs typeface="Lato" pitchFamily="34" charset="0"/>
                  </a:rPr>
                  <a:t>dolor sit </a:t>
                </a:r>
                <a:r>
                  <a:rPr lang="pt-BR" sz="2400" dirty="0">
                    <a:solidFill>
                      <a:schemeClr val="tx1">
                        <a:lumMod val="50000"/>
                        <a:lumOff val="50000"/>
                      </a:schemeClr>
                    </a:solidFill>
                    <a:latin typeface="Lato" pitchFamily="34" charset="0"/>
                    <a:ea typeface="Lato" pitchFamily="34" charset="0"/>
                    <a:cs typeface="Lato" pitchFamily="34" charset="0"/>
                  </a:rPr>
                  <a:t>amet, consectetur adipiscing elit. Aliquam tincidunt ante nec sem congue convallis. Pellentesque vel mauris quis nisl ornare rutrum in id risus. Proin vehicula ut sem et tempus. </a:t>
                </a:r>
                <a:endParaRPr lang="en-US" sz="2400" dirty="0">
                  <a:solidFill>
                    <a:schemeClr val="tx1">
                      <a:lumMod val="50000"/>
                      <a:lumOff val="50000"/>
                    </a:schemeClr>
                  </a:solidFill>
                  <a:latin typeface="Lato" pitchFamily="34" charset="0"/>
                  <a:ea typeface="Lato" pitchFamily="34" charset="0"/>
                  <a:cs typeface="Lato" pitchFamily="34" charset="0"/>
                </a:endParaRPr>
              </a:p>
            </p:txBody>
          </p:sp>
          <p:sp>
            <p:nvSpPr>
              <p:cNvPr id="45" name="TextBox 44"/>
              <p:cNvSpPr txBox="1"/>
              <p:nvPr/>
            </p:nvSpPr>
            <p:spPr>
              <a:xfrm>
                <a:off x="16169179" y="7510793"/>
                <a:ext cx="5022025" cy="646331"/>
              </a:xfrm>
              <a:prstGeom prst="rect">
                <a:avLst/>
              </a:prstGeom>
              <a:noFill/>
            </p:spPr>
            <p:txBody>
              <a:bodyPr wrap="square" rtlCol="0">
                <a:spAutoFit/>
              </a:bodyPr>
              <a:lstStyle/>
              <a:p>
                <a:r>
                  <a:rPr lang="en-US" sz="3600" b="1" dirty="0" smtClean="0">
                    <a:latin typeface="Lato Black" charset="0"/>
                    <a:ea typeface="Lato Black" charset="0"/>
                    <a:cs typeface="Lato Black" charset="0"/>
                  </a:rPr>
                  <a:t>PRESENTATION s</a:t>
                </a:r>
              </a:p>
            </p:txBody>
          </p:sp>
        </p:grpSp>
      </p:grpSp>
      <p:sp>
        <p:nvSpPr>
          <p:cNvPr id="46" name="TextBox 45"/>
          <p:cNvSpPr txBox="1"/>
          <p:nvPr/>
        </p:nvSpPr>
        <p:spPr>
          <a:xfrm>
            <a:off x="12543504" y="1320736"/>
            <a:ext cx="1294733" cy="6863417"/>
          </a:xfrm>
          <a:prstGeom prst="rect">
            <a:avLst/>
          </a:prstGeom>
          <a:noFill/>
        </p:spPr>
        <p:txBody>
          <a:bodyPr wrap="square" rtlCol="0" anchor="t">
            <a:spAutoFit/>
          </a:bodyPr>
          <a:lstStyle/>
          <a:p>
            <a:pPr algn="ctr"/>
            <a:r>
              <a:rPr lang="en-US" sz="8800" dirty="0" smtClean="0">
                <a:latin typeface="Lato Black" pitchFamily="34" charset="0"/>
                <a:ea typeface="Lato Black" pitchFamily="34" charset="0"/>
                <a:cs typeface="Lato Black" pitchFamily="34" charset="0"/>
              </a:rPr>
              <a:t>WOWA</a:t>
            </a:r>
            <a:r>
              <a:rPr lang="en-US" sz="8800" dirty="0" smtClean="0">
                <a:solidFill>
                  <a:schemeClr val="bg1"/>
                </a:solidFill>
                <a:latin typeface="Lato Black" pitchFamily="34" charset="0"/>
                <a:ea typeface="Lato Black" pitchFamily="34" charset="0"/>
                <a:cs typeface="Lato Black" pitchFamily="34" charset="0"/>
              </a:rPr>
              <a:t>N</a:t>
            </a:r>
            <a:endParaRPr lang="en-US" sz="8800" dirty="0">
              <a:solidFill>
                <a:schemeClr val="bg1"/>
              </a:solidFill>
              <a:latin typeface="Lato Black" pitchFamily="34" charset="0"/>
              <a:ea typeface="Lato Black" pitchFamily="34" charset="0"/>
              <a:cs typeface="Lato Black" pitchFamily="34" charset="0"/>
            </a:endParaRPr>
          </a:p>
        </p:txBody>
      </p:sp>
      <p:grpSp>
        <p:nvGrpSpPr>
          <p:cNvPr id="48" name="กลุ่ม 47"/>
          <p:cNvGrpSpPr/>
          <p:nvPr/>
        </p:nvGrpSpPr>
        <p:grpSpPr>
          <a:xfrm flipV="1">
            <a:off x="18791237" y="9296401"/>
            <a:ext cx="2752788" cy="2835508"/>
            <a:chOff x="15886049" y="1316374"/>
            <a:chExt cx="2752788" cy="2879241"/>
          </a:xfrm>
        </p:grpSpPr>
        <p:grpSp>
          <p:nvGrpSpPr>
            <p:cNvPr id="49" name="กลุ่ม 48"/>
            <p:cNvGrpSpPr/>
            <p:nvPr/>
          </p:nvGrpSpPr>
          <p:grpSpPr>
            <a:xfrm>
              <a:off x="15886049" y="2066917"/>
              <a:ext cx="2752788" cy="2128698"/>
              <a:chOff x="20487868" y="6875047"/>
              <a:chExt cx="2752788" cy="2128698"/>
            </a:xfrm>
          </p:grpSpPr>
          <p:sp>
            <p:nvSpPr>
              <p:cNvPr id="52" name="สามเหลี่ยมหน้าจั่ว 51"/>
              <p:cNvSpPr/>
              <p:nvPr/>
            </p:nvSpPr>
            <p:spPr>
              <a:xfrm flipV="1">
                <a:off x="20487868" y="8133373"/>
                <a:ext cx="1533145" cy="870372"/>
              </a:xfrm>
              <a:prstGeom prst="triangl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3" name="สามเหลี่ยมหน้าจั่ว 52"/>
              <p:cNvSpPr/>
              <p:nvPr/>
            </p:nvSpPr>
            <p:spPr>
              <a:xfrm flipV="1">
                <a:off x="22355711" y="810674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sp>
            <p:nvSpPr>
              <p:cNvPr id="54" name="สามเหลี่ยมหน้าจั่ว 53"/>
              <p:cNvSpPr/>
              <p:nvPr/>
            </p:nvSpPr>
            <p:spPr>
              <a:xfrm>
                <a:off x="21458069" y="6875047"/>
                <a:ext cx="1256928" cy="108355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sp>
          <p:nvSpPr>
            <p:cNvPr id="50" name="สามเหลี่ยมหน้าจั่ว 49"/>
            <p:cNvSpPr/>
            <p:nvPr/>
          </p:nvSpPr>
          <p:spPr>
            <a:xfrm flipV="1">
              <a:off x="16828386" y="1316374"/>
              <a:ext cx="884945" cy="587586"/>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a:p>
          </p:txBody>
        </p:sp>
      </p:grpSp>
      <p:pic>
        <p:nvPicPr>
          <p:cNvPr id="4" name="图片占位符 3"/>
          <p:cNvPicPr>
            <a:picLocks noGrp="1" noChangeAspect="1"/>
          </p:cNvPicPr>
          <p:nvPr>
            <p:ph type="pic" sz="quarter" idx="21"/>
          </p:nvPr>
        </p:nvPicPr>
        <p:blipFill>
          <a:blip r:embed="rId4">
            <a:extLst>
              <a:ext uri="{28A0092B-C50C-407E-A947-70E740481C1C}">
                <a14:useLocalDpi xmlns:a14="http://schemas.microsoft.com/office/drawing/2010/main" val="0"/>
              </a:ext>
            </a:extLst>
          </a:blip>
          <a:srcRect l="31856" r="31856"/>
          <a:stretch>
            <a:fillRect/>
          </a:stretch>
        </p:blipFill>
        <p:spPr/>
      </p:pic>
      <p:pic>
        <p:nvPicPr>
          <p:cNvPr id="5" name="图片占位符 4"/>
          <p:cNvPicPr>
            <a:picLocks noGrp="1" noChangeAspect="1"/>
          </p:cNvPicPr>
          <p:nvPr>
            <p:ph type="pic" sz="quarter" idx="22"/>
          </p:nvPr>
        </p:nvPicPr>
        <p:blipFill>
          <a:blip r:embed="rId5">
            <a:extLst>
              <a:ext uri="{28A0092B-C50C-407E-A947-70E740481C1C}">
                <a14:useLocalDpi xmlns:a14="http://schemas.microsoft.com/office/drawing/2010/main" val="0"/>
              </a:ext>
            </a:extLst>
          </a:blip>
          <a:srcRect l="24482" r="24482"/>
          <a:stretch>
            <a:fillRect/>
          </a:stretch>
        </p:blipFill>
        <p:spPr/>
      </p:pic>
    </p:spTree>
    <p:extLst>
      <p:ext uri="{BB962C8B-B14F-4D97-AF65-F5344CB8AC3E}">
        <p14:creationId xmlns:p14="http://schemas.microsoft.com/office/powerpoint/2010/main" val="273303624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1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1B5171C2-3909-414F-85BD-43B16D70C478"/>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1"/>
</p:tagLst>
</file>

<file path=ppt/tags/tag10.xml><?xml version="1.0" encoding="utf-8"?>
<p:tagLst xmlns:a="http://schemas.openxmlformats.org/drawingml/2006/main" xmlns:r="http://schemas.openxmlformats.org/officeDocument/2006/relationships" xmlns:p="http://schemas.openxmlformats.org/presentationml/2006/main">
  <p:tag name="PA" val="v4.0.0"/>
</p:tagLst>
</file>

<file path=ppt/tags/tag11.xml><?xml version="1.0" encoding="utf-8"?>
<p:tagLst xmlns:a="http://schemas.openxmlformats.org/drawingml/2006/main" xmlns:r="http://schemas.openxmlformats.org/officeDocument/2006/relationships" xmlns:p="http://schemas.openxmlformats.org/presentationml/2006/main">
  <p:tag name="PA" val="v4.0.0"/>
</p:tagLst>
</file>

<file path=ppt/tags/tag12.xml><?xml version="1.0" encoding="utf-8"?>
<p:tagLst xmlns:a="http://schemas.openxmlformats.org/drawingml/2006/main" xmlns:r="http://schemas.openxmlformats.org/officeDocument/2006/relationships" xmlns:p="http://schemas.openxmlformats.org/presentationml/2006/main">
  <p:tag name="PA" val="v4.0.0"/>
</p:tagLst>
</file>

<file path=ppt/tags/tag13.xml><?xml version="1.0" encoding="utf-8"?>
<p:tagLst xmlns:a="http://schemas.openxmlformats.org/drawingml/2006/main" xmlns:r="http://schemas.openxmlformats.org/officeDocument/2006/relationships" xmlns:p="http://schemas.openxmlformats.org/presentationml/2006/main">
  <p:tag name="PA" val="v4.0.0"/>
</p:tagLst>
</file>

<file path=ppt/tags/tag14.xml><?xml version="1.0" encoding="utf-8"?>
<p:tagLst xmlns:a="http://schemas.openxmlformats.org/drawingml/2006/main" xmlns:r="http://schemas.openxmlformats.org/officeDocument/2006/relationships" xmlns:p="http://schemas.openxmlformats.org/presentationml/2006/main">
  <p:tag name="PA" val="v4.0.0"/>
</p:tagLst>
</file>

<file path=ppt/tags/tag15.xml><?xml version="1.0" encoding="utf-8"?>
<p:tagLst xmlns:a="http://schemas.openxmlformats.org/drawingml/2006/main" xmlns:r="http://schemas.openxmlformats.org/officeDocument/2006/relationships" xmlns:p="http://schemas.openxmlformats.org/presentationml/2006/main">
  <p:tag name="PA" val="v4.0.0"/>
</p:tagLst>
</file>

<file path=ppt/tags/tag16.xml><?xml version="1.0" encoding="utf-8"?>
<p:tagLst xmlns:a="http://schemas.openxmlformats.org/drawingml/2006/main" xmlns:r="http://schemas.openxmlformats.org/officeDocument/2006/relationships" xmlns:p="http://schemas.openxmlformats.org/presentationml/2006/main">
  <p:tag name="PA" val="v4.0.0"/>
</p:tagLst>
</file>

<file path=ppt/tags/tag17.xml><?xml version="1.0" encoding="utf-8"?>
<p:tagLst xmlns:a="http://schemas.openxmlformats.org/drawingml/2006/main" xmlns:r="http://schemas.openxmlformats.org/officeDocument/2006/relationships" xmlns:p="http://schemas.openxmlformats.org/presentationml/2006/main">
  <p:tag name="PA" val="v4.0.0"/>
</p:tagLst>
</file>

<file path=ppt/tags/tag18.xml><?xml version="1.0" encoding="utf-8"?>
<p:tagLst xmlns:a="http://schemas.openxmlformats.org/drawingml/2006/main" xmlns:r="http://schemas.openxmlformats.org/officeDocument/2006/relationships" xmlns:p="http://schemas.openxmlformats.org/presentationml/2006/main">
  <p:tag name="PA" val="v4.0.0"/>
</p:tagLst>
</file>

<file path=ppt/tags/tag19.xml><?xml version="1.0" encoding="utf-8"?>
<p:tagLst xmlns:a="http://schemas.openxmlformats.org/drawingml/2006/main" xmlns:r="http://schemas.openxmlformats.org/officeDocument/2006/relationships" xmlns:p="http://schemas.openxmlformats.org/presentationml/2006/main">
  <p:tag name="PA" val="v4.0.0"/>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20.xml><?xml version="1.0" encoding="utf-8"?>
<p:tagLst xmlns:a="http://schemas.openxmlformats.org/drawingml/2006/main" xmlns:r="http://schemas.openxmlformats.org/officeDocument/2006/relationships" xmlns:p="http://schemas.openxmlformats.org/presentationml/2006/main">
  <p:tag name="PA" val="v4.0.0"/>
</p:tagLst>
</file>

<file path=ppt/tags/tag21.xml><?xml version="1.0" encoding="utf-8"?>
<p:tagLst xmlns:a="http://schemas.openxmlformats.org/drawingml/2006/main" xmlns:r="http://schemas.openxmlformats.org/officeDocument/2006/relationships" xmlns:p="http://schemas.openxmlformats.org/presentationml/2006/main">
  <p:tag name="PA" val="v4.0.0"/>
</p:tagLst>
</file>

<file path=ppt/tags/tag22.xml><?xml version="1.0" encoding="utf-8"?>
<p:tagLst xmlns:a="http://schemas.openxmlformats.org/drawingml/2006/main" xmlns:r="http://schemas.openxmlformats.org/officeDocument/2006/relationships" xmlns:p="http://schemas.openxmlformats.org/presentationml/2006/main">
  <p:tag name="PA" val="v4.0.0"/>
</p:tagLst>
</file>

<file path=ppt/tags/tag23.xml><?xml version="1.0" encoding="utf-8"?>
<p:tagLst xmlns:a="http://schemas.openxmlformats.org/drawingml/2006/main" xmlns:r="http://schemas.openxmlformats.org/officeDocument/2006/relationships" xmlns:p="http://schemas.openxmlformats.org/presentationml/2006/main">
  <p:tag name="PA" val="v4.0.0"/>
</p:tagLst>
</file>

<file path=ppt/tags/tag24.xml><?xml version="1.0" encoding="utf-8"?>
<p:tagLst xmlns:a="http://schemas.openxmlformats.org/drawingml/2006/main" xmlns:r="http://schemas.openxmlformats.org/officeDocument/2006/relationships" xmlns:p="http://schemas.openxmlformats.org/presentationml/2006/main">
  <p:tag name="PA" val="v4.0.0"/>
</p:tagLst>
</file>

<file path=ppt/tags/tag25.xml><?xml version="1.0" encoding="utf-8"?>
<p:tagLst xmlns:a="http://schemas.openxmlformats.org/drawingml/2006/main" xmlns:r="http://schemas.openxmlformats.org/officeDocument/2006/relationships" xmlns:p="http://schemas.openxmlformats.org/presentationml/2006/main">
  <p:tag name="PA" val="v4.0.0"/>
</p:tagLst>
</file>

<file path=ppt/tags/tag26.xml><?xml version="1.0" encoding="utf-8"?>
<p:tagLst xmlns:a="http://schemas.openxmlformats.org/drawingml/2006/main" xmlns:r="http://schemas.openxmlformats.org/officeDocument/2006/relationships" xmlns:p="http://schemas.openxmlformats.org/presentationml/2006/main">
  <p:tag name="PA" val="v4.0.0"/>
</p:tagLst>
</file>

<file path=ppt/tags/tag27.xml><?xml version="1.0" encoding="utf-8"?>
<p:tagLst xmlns:a="http://schemas.openxmlformats.org/drawingml/2006/main" xmlns:r="http://schemas.openxmlformats.org/officeDocument/2006/relationships" xmlns:p="http://schemas.openxmlformats.org/presentationml/2006/main">
  <p:tag name="PA" val="v4.0.0"/>
</p:tagLst>
</file>

<file path=ppt/tags/tag28.xml><?xml version="1.0" encoding="utf-8"?>
<p:tagLst xmlns:a="http://schemas.openxmlformats.org/drawingml/2006/main" xmlns:r="http://schemas.openxmlformats.org/officeDocument/2006/relationships" xmlns:p="http://schemas.openxmlformats.org/presentationml/2006/main">
  <p:tag name="PA" val="v4.0.0"/>
</p:tagLst>
</file>

<file path=ppt/tags/tag29.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30.xml><?xml version="1.0" encoding="utf-8"?>
<p:tagLst xmlns:a="http://schemas.openxmlformats.org/drawingml/2006/main" xmlns:r="http://schemas.openxmlformats.org/officeDocument/2006/relationships" xmlns:p="http://schemas.openxmlformats.org/presentationml/2006/main">
  <p:tag name="PA" val="v4.0.0"/>
</p:tagLst>
</file>

<file path=ppt/tags/tag31.xml><?xml version="1.0" encoding="utf-8"?>
<p:tagLst xmlns:a="http://schemas.openxmlformats.org/drawingml/2006/main" xmlns:r="http://schemas.openxmlformats.org/officeDocument/2006/relationships" xmlns:p="http://schemas.openxmlformats.org/presentationml/2006/main">
  <p:tag name="PA" val="v4.0.0"/>
</p:tagLst>
</file>

<file path=ppt/tags/tag32.xml><?xml version="1.0" encoding="utf-8"?>
<p:tagLst xmlns:a="http://schemas.openxmlformats.org/drawingml/2006/main" xmlns:r="http://schemas.openxmlformats.org/officeDocument/2006/relationships" xmlns:p="http://schemas.openxmlformats.org/presentationml/2006/main">
  <p:tag name="PA" val="v4.0.0"/>
</p:tagLst>
</file>

<file path=ppt/tags/tag33.xml><?xml version="1.0" encoding="utf-8"?>
<p:tagLst xmlns:a="http://schemas.openxmlformats.org/drawingml/2006/main" xmlns:r="http://schemas.openxmlformats.org/officeDocument/2006/relationships" xmlns:p="http://schemas.openxmlformats.org/presentationml/2006/main">
  <p:tag name="PA" val="v4.0.0"/>
</p:tagLst>
</file>

<file path=ppt/tags/tag34.xml><?xml version="1.0" encoding="utf-8"?>
<p:tagLst xmlns:a="http://schemas.openxmlformats.org/drawingml/2006/main" xmlns:r="http://schemas.openxmlformats.org/officeDocument/2006/relationships" xmlns:p="http://schemas.openxmlformats.org/presentationml/2006/main">
  <p:tag name="PA" val="v4.0.0"/>
</p:tagLst>
</file>

<file path=ppt/tags/tag35.xml><?xml version="1.0" encoding="utf-8"?>
<p:tagLst xmlns:a="http://schemas.openxmlformats.org/drawingml/2006/main" xmlns:r="http://schemas.openxmlformats.org/officeDocument/2006/relationships" xmlns:p="http://schemas.openxmlformats.org/presentationml/2006/main">
  <p:tag name="PA" val="v4.0.0"/>
</p:tagLst>
</file>

<file path=ppt/tags/tag36.xml><?xml version="1.0" encoding="utf-8"?>
<p:tagLst xmlns:a="http://schemas.openxmlformats.org/drawingml/2006/main" xmlns:r="http://schemas.openxmlformats.org/officeDocument/2006/relationships" xmlns:p="http://schemas.openxmlformats.org/presentationml/2006/main">
  <p:tag name="PA" val="v4.0.0"/>
</p:tagLst>
</file>

<file path=ppt/tags/tag37.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ags/tag8.xml><?xml version="1.0" encoding="utf-8"?>
<p:tagLst xmlns:a="http://schemas.openxmlformats.org/drawingml/2006/main" xmlns:r="http://schemas.openxmlformats.org/officeDocument/2006/relationships" xmlns:p="http://schemas.openxmlformats.org/presentationml/2006/main">
  <p:tag name="PA" val="v4.0.0"/>
</p:tagLst>
</file>

<file path=ppt/tags/tag9.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2_การออกแบบที่กำหนดเอง">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ชุดรูปแบบของ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ชุดรูปแบบของ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29303</TotalTime>
  <Words>834</Words>
  <Application>Microsoft Office PowerPoint</Application>
  <PresentationFormat>自定义</PresentationFormat>
  <Paragraphs>113</Paragraphs>
  <Slides>24</Slides>
  <Notes>24</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Lato</vt:lpstr>
      <vt:lpstr>Lato Black</vt:lpstr>
      <vt:lpstr>Lato Light</vt:lpstr>
      <vt:lpstr>ＭＳ Ｐゴシック</vt:lpstr>
      <vt:lpstr>Playfair Display</vt:lpstr>
      <vt:lpstr>微软雅黑</vt:lpstr>
      <vt:lpstr>Arial</vt:lpstr>
      <vt:lpstr>Calibri</vt:lpstr>
      <vt:lpstr>Cordia New</vt:lpstr>
      <vt:lpstr>Open Sans Light</vt:lpstr>
      <vt:lpstr>2_การออกแบบที่กำหนดเอง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creator>1</dc:creator>
  <cp:lastModifiedBy>User</cp:lastModifiedBy>
  <cp:revision>2900</cp:revision>
  <dcterms:created xsi:type="dcterms:W3CDTF">2017-10-18T13:25:00Z</dcterms:created>
  <dcterms:modified xsi:type="dcterms:W3CDTF">2018-12-19T03:37:46Z</dcterms:modified>
</cp:coreProperties>
</file>

<file path=docProps/thumbnail.jpeg>
</file>